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270" r:id="rId2"/>
    <p:sldId id="1994" r:id="rId3"/>
    <p:sldId id="1992" r:id="rId4"/>
    <p:sldId id="1993" r:id="rId5"/>
    <p:sldId id="1852" r:id="rId6"/>
    <p:sldId id="1853" r:id="rId7"/>
    <p:sldId id="1851" r:id="rId8"/>
    <p:sldId id="1963" r:id="rId9"/>
    <p:sldId id="1964" r:id="rId10"/>
    <p:sldId id="269" r:id="rId11"/>
    <p:sldId id="1650" r:id="rId12"/>
    <p:sldId id="1842" r:id="rId13"/>
    <p:sldId id="592" r:id="rId14"/>
    <p:sldId id="1585" r:id="rId15"/>
    <p:sldId id="1569" r:id="rId16"/>
    <p:sldId id="280" r:id="rId17"/>
    <p:sldId id="1570" r:id="rId18"/>
    <p:sldId id="1655" r:id="rId19"/>
    <p:sldId id="1647" r:id="rId20"/>
    <p:sldId id="1656" r:id="rId21"/>
    <p:sldId id="1645" r:id="rId22"/>
    <p:sldId id="1646" r:id="rId23"/>
    <p:sldId id="1571" r:id="rId24"/>
    <p:sldId id="273" r:id="rId25"/>
    <p:sldId id="283" r:id="rId26"/>
    <p:sldId id="281" r:id="rId27"/>
    <p:sldId id="284" r:id="rId28"/>
    <p:sldId id="1848" r:id="rId29"/>
    <p:sldId id="1586" r:id="rId30"/>
    <p:sldId id="411" r:id="rId31"/>
    <p:sldId id="412" r:id="rId32"/>
    <p:sldId id="413" r:id="rId33"/>
    <p:sldId id="1843" r:id="rId34"/>
    <p:sldId id="1578" r:id="rId35"/>
    <p:sldId id="1844" r:id="rId36"/>
    <p:sldId id="1603" r:id="rId37"/>
    <p:sldId id="1604" r:id="rId38"/>
    <p:sldId id="1584" r:id="rId39"/>
    <p:sldId id="1575" r:id="rId40"/>
    <p:sldId id="1583" r:id="rId41"/>
    <p:sldId id="1620" r:id="rId42"/>
    <p:sldId id="1630" r:id="rId43"/>
    <p:sldId id="1587" r:id="rId44"/>
    <p:sldId id="1635" r:id="rId45"/>
    <p:sldId id="1840" r:id="rId46"/>
    <p:sldId id="1633" r:id="rId47"/>
    <p:sldId id="276" r:id="rId48"/>
    <p:sldId id="1634" r:id="rId49"/>
    <p:sldId id="1636" r:id="rId50"/>
    <p:sldId id="1846" r:id="rId51"/>
    <p:sldId id="1662" r:id="rId52"/>
    <p:sldId id="1847" r:id="rId53"/>
    <p:sldId id="1838" r:id="rId54"/>
    <p:sldId id="277" r:id="rId55"/>
    <p:sldId id="1841" r:id="rId56"/>
    <p:sldId id="1658" r:id="rId57"/>
    <p:sldId id="1845" r:id="rId58"/>
    <p:sldId id="1637" r:id="rId59"/>
    <p:sldId id="1639" r:id="rId60"/>
    <p:sldId id="1638" r:id="rId61"/>
    <p:sldId id="1641" r:id="rId62"/>
    <p:sldId id="1643" r:id="rId63"/>
    <p:sldId id="1642" r:id="rId64"/>
    <p:sldId id="1644" r:id="rId65"/>
    <p:sldId id="1661" r:id="rId66"/>
    <p:sldId id="1657" r:id="rId67"/>
    <p:sldId id="1611" r:id="rId68"/>
    <p:sldId id="1632" r:id="rId69"/>
    <p:sldId id="1849" r:id="rId70"/>
    <p:sldId id="1995" r:id="rId71"/>
    <p:sldId id="265" r:id="rId72"/>
    <p:sldId id="266" r:id="rId73"/>
    <p:sldId id="1996" r:id="rId74"/>
    <p:sldId id="1997" r:id="rId75"/>
    <p:sldId id="1998" r:id="rId76"/>
    <p:sldId id="260" r:id="rId77"/>
    <p:sldId id="1999" r:id="rId78"/>
    <p:sldId id="2000" r:id="rId79"/>
    <p:sldId id="2001" r:id="rId80"/>
    <p:sldId id="2004" r:id="rId81"/>
    <p:sldId id="2002" r:id="rId82"/>
    <p:sldId id="2003" r:id="rId83"/>
    <p:sldId id="275" r:id="rId84"/>
    <p:sldId id="2005" r:id="rId85"/>
    <p:sldId id="278" r:id="rId86"/>
    <p:sldId id="2006" r:id="rId87"/>
    <p:sldId id="282" r:id="rId88"/>
    <p:sldId id="2007" r:id="rId89"/>
    <p:sldId id="1965" r:id="rId90"/>
    <p:sldId id="1854" r:id="rId91"/>
    <p:sldId id="1957" r:id="rId92"/>
    <p:sldId id="1958" r:id="rId93"/>
    <p:sldId id="1962" r:id="rId94"/>
    <p:sldId id="1959" r:id="rId95"/>
    <p:sldId id="274" r:id="rId96"/>
    <p:sldId id="1968" r:id="rId97"/>
    <p:sldId id="1985" r:id="rId98"/>
    <p:sldId id="1978" r:id="rId99"/>
    <p:sldId id="1979" r:id="rId100"/>
    <p:sldId id="1980" r:id="rId101"/>
    <p:sldId id="1981" r:id="rId102"/>
    <p:sldId id="1982" r:id="rId103"/>
    <p:sldId id="1983" r:id="rId104"/>
    <p:sldId id="1984" r:id="rId105"/>
    <p:sldId id="1986" r:id="rId106"/>
    <p:sldId id="1988" r:id="rId107"/>
    <p:sldId id="1989" r:id="rId108"/>
    <p:sldId id="1990" r:id="rId109"/>
    <p:sldId id="1969" r:id="rId110"/>
    <p:sldId id="287" r:id="rId111"/>
    <p:sldId id="1955" r:id="rId112"/>
    <p:sldId id="1991" r:id="rId113"/>
    <p:sldId id="1652" r:id="rId114"/>
    <p:sldId id="1653" r:id="rId115"/>
    <p:sldId id="1628" r:id="rId116"/>
    <p:sldId id="1654" r:id="rId117"/>
    <p:sldId id="258" r:id="rId1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ier Tarancón García" initials="ATG" lastIdx="1" clrIdx="0">
    <p:extLst>
      <p:ext uri="{19B8F6BF-5375-455C-9EA6-DF929625EA0E}">
        <p15:presenceInfo xmlns:p15="http://schemas.microsoft.com/office/powerpoint/2012/main" userId="f29916622a993a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4456"/>
    <a:srgbClr val="797A71"/>
    <a:srgbClr val="050505"/>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EDF9E7-3E37-4DEE-83C5-BB80796AAE8B}" v="174" dt="2019-01-10T22:41:07.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snapToGrid="0">
      <p:cViewPr varScale="1">
        <p:scale>
          <a:sx n="110" d="100"/>
          <a:sy n="110" d="100"/>
        </p:scale>
        <p:origin x="492" y="108"/>
      </p:cViewPr>
      <p:guideLst>
        <p:guide orient="horz" pos="2183"/>
        <p:guide pos="384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er Tarancón García" userId="f29916622a993adb" providerId="LiveId" clId="{265282B5-A353-47BB-BA1B-285A0A967617}"/>
  </pc:docChgLst>
  <pc:docChgLst>
    <pc:chgData name="Asier Tarancón García" userId="f29916622a993adb" providerId="LiveId" clId="{3F3FE1A1-CB6F-41AC-AA32-C46B342AFF56}"/>
    <pc:docChg chg="undo custSel addSld delSld modSld sldOrd">
      <pc:chgData name="Asier Tarancón García" userId="f29916622a993adb" providerId="LiveId" clId="{3F3FE1A1-CB6F-41AC-AA32-C46B342AFF56}" dt="2018-12-30T19:52:58.799" v="1469" actId="6549"/>
      <pc:docMkLst>
        <pc:docMk/>
      </pc:docMkLst>
      <pc:sldChg chg="modSp add ord">
        <pc:chgData name="Asier Tarancón García" userId="f29916622a993adb" providerId="LiveId" clId="{3F3FE1A1-CB6F-41AC-AA32-C46B342AFF56}" dt="2018-12-23T18:42:31.644" v="366"/>
        <pc:sldMkLst>
          <pc:docMk/>
          <pc:sldMk cId="2912664834" sldId="1851"/>
        </pc:sldMkLst>
        <pc:spChg chg="mod">
          <ac:chgData name="Asier Tarancón García" userId="f29916622a993adb" providerId="LiveId" clId="{3F3FE1A1-CB6F-41AC-AA32-C46B342AFF56}" dt="2018-12-23T18:38:34.766" v="25" actId="20577"/>
          <ac:spMkLst>
            <pc:docMk/>
            <pc:sldMk cId="2912664834" sldId="1851"/>
            <ac:spMk id="2" creationId="{0584F95F-9E20-4837-BD54-83E9DE74BACF}"/>
          </ac:spMkLst>
        </pc:spChg>
        <pc:spChg chg="mod">
          <ac:chgData name="Asier Tarancón García" userId="f29916622a993adb" providerId="LiveId" clId="{3F3FE1A1-CB6F-41AC-AA32-C46B342AFF56}" dt="2018-12-23T18:42:01.994" v="365" actId="20577"/>
          <ac:spMkLst>
            <pc:docMk/>
            <pc:sldMk cId="2912664834" sldId="1851"/>
            <ac:spMk id="3" creationId="{20E1F7DB-99BA-4FBC-9C09-CA083679A43D}"/>
          </ac:spMkLst>
        </pc:spChg>
      </pc:sldChg>
      <pc:sldChg chg="modSp add">
        <pc:chgData name="Asier Tarancón García" userId="f29916622a993adb" providerId="LiveId" clId="{3F3FE1A1-CB6F-41AC-AA32-C46B342AFF56}" dt="2018-12-30T10:17:30.588" v="1172" actId="20577"/>
        <pc:sldMkLst>
          <pc:docMk/>
          <pc:sldMk cId="175762779" sldId="1852"/>
        </pc:sldMkLst>
        <pc:spChg chg="mod">
          <ac:chgData name="Asier Tarancón García" userId="f29916622a993adb" providerId="LiveId" clId="{3F3FE1A1-CB6F-41AC-AA32-C46B342AFF56}" dt="2018-12-23T18:43:00.034" v="388" actId="20577"/>
          <ac:spMkLst>
            <pc:docMk/>
            <pc:sldMk cId="175762779" sldId="1852"/>
            <ac:spMk id="2" creationId="{E52D2C11-AFA3-4B8B-BBD8-5F31F5AFDBE3}"/>
          </ac:spMkLst>
        </pc:spChg>
        <pc:spChg chg="mod">
          <ac:chgData name="Asier Tarancón García" userId="f29916622a993adb" providerId="LiveId" clId="{3F3FE1A1-CB6F-41AC-AA32-C46B342AFF56}" dt="2018-12-30T10:17:30.588" v="1172" actId="20577"/>
          <ac:spMkLst>
            <pc:docMk/>
            <pc:sldMk cId="175762779" sldId="1852"/>
            <ac:spMk id="3" creationId="{D349CA8E-F470-4508-98E5-6EFDF7323FE6}"/>
          </ac:spMkLst>
        </pc:spChg>
      </pc:sldChg>
      <pc:sldChg chg="addSp delSp modSp add">
        <pc:chgData name="Asier Tarancón García" userId="f29916622a993adb" providerId="LiveId" clId="{3F3FE1A1-CB6F-41AC-AA32-C46B342AFF56}" dt="2018-12-23T19:48:39.860" v="764" actId="1076"/>
        <pc:sldMkLst>
          <pc:docMk/>
          <pc:sldMk cId="3247172487" sldId="1853"/>
        </pc:sldMkLst>
        <pc:spChg chg="del">
          <ac:chgData name="Asier Tarancón García" userId="f29916622a993adb" providerId="LiveId" clId="{3F3FE1A1-CB6F-41AC-AA32-C46B342AFF56}" dt="2018-12-23T19:47:34.465" v="730" actId="478"/>
          <ac:spMkLst>
            <pc:docMk/>
            <pc:sldMk cId="3247172487" sldId="1853"/>
            <ac:spMk id="2" creationId="{A446A417-FAD0-497C-96FE-9364B79D03EB}"/>
          </ac:spMkLst>
        </pc:spChg>
        <pc:spChg chg="del">
          <ac:chgData name="Asier Tarancón García" userId="f29916622a993adb" providerId="LiveId" clId="{3F3FE1A1-CB6F-41AC-AA32-C46B342AFF56}" dt="2018-12-23T19:47:33.493" v="729" actId="478"/>
          <ac:spMkLst>
            <pc:docMk/>
            <pc:sldMk cId="3247172487" sldId="1853"/>
            <ac:spMk id="3" creationId="{C3D20A20-F369-4744-8B1A-FEAD8BFB31DE}"/>
          </ac:spMkLst>
        </pc:spChg>
        <pc:spChg chg="add mod">
          <ac:chgData name="Asier Tarancón García" userId="f29916622a993adb" providerId="LiveId" clId="{3F3FE1A1-CB6F-41AC-AA32-C46B342AFF56}" dt="2018-12-23T19:48:39.860" v="764" actId="1076"/>
          <ac:spMkLst>
            <pc:docMk/>
            <pc:sldMk cId="3247172487" sldId="1853"/>
            <ac:spMk id="22" creationId="{4910B51D-F9D0-42D2-BBC2-4BCEF780AACF}"/>
          </ac:spMkLst>
        </pc:spChg>
        <pc:grpChg chg="add mod">
          <ac:chgData name="Asier Tarancón García" userId="f29916622a993adb" providerId="LiveId" clId="{3F3FE1A1-CB6F-41AC-AA32-C46B342AFF56}" dt="2018-12-23T19:48:05.124" v="738" actId="1076"/>
          <ac:grpSpMkLst>
            <pc:docMk/>
            <pc:sldMk cId="3247172487" sldId="1853"/>
            <ac:grpSpMk id="4" creationId="{85515F49-F2A7-415B-836C-D2805F1F7308}"/>
          </ac:grpSpMkLst>
        </pc:grpChg>
        <pc:grpChg chg="mod">
          <ac:chgData name="Asier Tarancón García" userId="f29916622a993adb" providerId="LiveId" clId="{3F3FE1A1-CB6F-41AC-AA32-C46B342AFF56}" dt="2018-12-23T19:47:46.112" v="733"/>
          <ac:grpSpMkLst>
            <pc:docMk/>
            <pc:sldMk cId="3247172487" sldId="1853"/>
            <ac:grpSpMk id="5" creationId="{9ED7C559-0773-4972-833E-BC305F6517FB}"/>
          </ac:grpSpMkLst>
        </pc:grpChg>
        <pc:grpChg chg="mod">
          <ac:chgData name="Asier Tarancón García" userId="f29916622a993adb" providerId="LiveId" clId="{3F3FE1A1-CB6F-41AC-AA32-C46B342AFF56}" dt="2018-12-23T19:47:46.112" v="733"/>
          <ac:grpSpMkLst>
            <pc:docMk/>
            <pc:sldMk cId="3247172487" sldId="1853"/>
            <ac:grpSpMk id="7" creationId="{7B0185DC-31B0-4D9E-98CA-552BA2DFADA6}"/>
          </ac:grpSpMkLst>
        </pc:grpChg>
        <pc:grpChg chg="mod">
          <ac:chgData name="Asier Tarancón García" userId="f29916622a993adb" providerId="LiveId" clId="{3F3FE1A1-CB6F-41AC-AA32-C46B342AFF56}" dt="2018-12-23T19:47:46.112" v="733"/>
          <ac:grpSpMkLst>
            <pc:docMk/>
            <pc:sldMk cId="3247172487" sldId="1853"/>
            <ac:grpSpMk id="13" creationId="{07BD47B9-EC4E-486E-A04B-642D60EBF1EE}"/>
          </ac:grpSpMkLst>
        </pc:grpChg>
        <pc:grpChg chg="add mod">
          <ac:chgData name="Asier Tarancón García" userId="f29916622a993adb" providerId="LiveId" clId="{3F3FE1A1-CB6F-41AC-AA32-C46B342AFF56}" dt="2018-12-23T19:48:22.172" v="747" actId="14100"/>
          <ac:grpSpMkLst>
            <pc:docMk/>
            <pc:sldMk cId="3247172487" sldId="1853"/>
            <ac:grpSpMk id="19" creationId="{F61566E9-2CEC-4002-A321-FDA0C91512F2}"/>
          </ac:grpSpMkLst>
        </pc:grpChg>
      </pc:sldChg>
      <pc:sldChg chg="modSp add">
        <pc:chgData name="Asier Tarancón García" userId="f29916622a993adb" providerId="LiveId" clId="{3F3FE1A1-CB6F-41AC-AA32-C46B342AFF56}" dt="2018-12-30T19:52:58.799" v="1469" actId="6549"/>
        <pc:sldMkLst>
          <pc:docMk/>
          <pc:sldMk cId="1397260156" sldId="1854"/>
        </pc:sldMkLst>
        <pc:spChg chg="mod">
          <ac:chgData name="Asier Tarancón García" userId="f29916622a993adb" providerId="LiveId" clId="{3F3FE1A1-CB6F-41AC-AA32-C46B342AFF56}" dt="2018-12-30T18:01:54.932" v="1178" actId="20577"/>
          <ac:spMkLst>
            <pc:docMk/>
            <pc:sldMk cId="1397260156" sldId="1854"/>
            <ac:spMk id="2" creationId="{286E2E73-417B-4049-AB75-0CDE1F90D945}"/>
          </ac:spMkLst>
        </pc:spChg>
        <pc:spChg chg="mod">
          <ac:chgData name="Asier Tarancón García" userId="f29916622a993adb" providerId="LiveId" clId="{3F3FE1A1-CB6F-41AC-AA32-C46B342AFF56}" dt="2018-12-30T19:52:58.799" v="1469" actId="6549"/>
          <ac:spMkLst>
            <pc:docMk/>
            <pc:sldMk cId="1397260156" sldId="1854"/>
            <ac:spMk id="3" creationId="{356C4509-195E-41D8-AE17-65C279693F77}"/>
          </ac:spMkLst>
        </pc:spChg>
      </pc:sldChg>
      <pc:sldChg chg="addSp modSp add modAnim">
        <pc:chgData name="Asier Tarancón García" userId="f29916622a993adb" providerId="LiveId" clId="{3F3FE1A1-CB6F-41AC-AA32-C46B342AFF56}" dt="2018-12-30T19:14:49.084" v="1307" actId="20577"/>
        <pc:sldMkLst>
          <pc:docMk/>
          <pc:sldMk cId="3571346575" sldId="1957"/>
        </pc:sldMkLst>
        <pc:spChg chg="mod">
          <ac:chgData name="Asier Tarancón García" userId="f29916622a993adb" providerId="LiveId" clId="{3F3FE1A1-CB6F-41AC-AA32-C46B342AFF56}" dt="2018-12-30T19:14:49.084" v="1307" actId="20577"/>
          <ac:spMkLst>
            <pc:docMk/>
            <pc:sldMk cId="3571346575" sldId="1957"/>
            <ac:spMk id="2" creationId="{E9EB8C80-9ABD-49FE-A36F-79BEEF9425A4}"/>
          </ac:spMkLst>
        </pc:spChg>
        <pc:picChg chg="add">
          <ac:chgData name="Asier Tarancón García" userId="f29916622a993adb" providerId="LiveId" clId="{3F3FE1A1-CB6F-41AC-AA32-C46B342AFF56}" dt="2018-12-30T19:14:37.404" v="1277"/>
          <ac:picMkLst>
            <pc:docMk/>
            <pc:sldMk cId="3571346575" sldId="1957"/>
            <ac:picMk id="4" creationId="{DCD3FE6B-00A4-4AC3-93D3-E883346BD903}"/>
          </ac:picMkLst>
        </pc:picChg>
        <pc:picChg chg="add">
          <ac:chgData name="Asier Tarancón García" userId="f29916622a993adb" providerId="LiveId" clId="{3F3FE1A1-CB6F-41AC-AA32-C46B342AFF56}" dt="2018-12-30T19:14:37.404" v="1277"/>
          <ac:picMkLst>
            <pc:docMk/>
            <pc:sldMk cId="3571346575" sldId="1957"/>
            <ac:picMk id="5" creationId="{57302653-EFF8-4031-B5A0-A71B15C75D46}"/>
          </ac:picMkLst>
        </pc:picChg>
        <pc:picChg chg="add">
          <ac:chgData name="Asier Tarancón García" userId="f29916622a993adb" providerId="LiveId" clId="{3F3FE1A1-CB6F-41AC-AA32-C46B342AFF56}" dt="2018-12-30T19:14:37.404" v="1277"/>
          <ac:picMkLst>
            <pc:docMk/>
            <pc:sldMk cId="3571346575" sldId="1957"/>
            <ac:picMk id="6" creationId="{BA3032A7-8C8E-4CA3-B01B-841E7B9AA670}"/>
          </ac:picMkLst>
        </pc:picChg>
        <pc:picChg chg="add">
          <ac:chgData name="Asier Tarancón García" userId="f29916622a993adb" providerId="LiveId" clId="{3F3FE1A1-CB6F-41AC-AA32-C46B342AFF56}" dt="2018-12-30T19:14:37.404" v="1277"/>
          <ac:picMkLst>
            <pc:docMk/>
            <pc:sldMk cId="3571346575" sldId="1957"/>
            <ac:picMk id="7" creationId="{2A422036-0D99-447F-8AE2-31F0AC431736}"/>
          </ac:picMkLst>
        </pc:picChg>
        <pc:picChg chg="add">
          <ac:chgData name="Asier Tarancón García" userId="f29916622a993adb" providerId="LiveId" clId="{3F3FE1A1-CB6F-41AC-AA32-C46B342AFF56}" dt="2018-12-30T19:14:37.404" v="1277"/>
          <ac:picMkLst>
            <pc:docMk/>
            <pc:sldMk cId="3571346575" sldId="1957"/>
            <ac:picMk id="8" creationId="{38872B17-0FB2-4FBB-BD81-01E274979A34}"/>
          </ac:picMkLst>
        </pc:picChg>
      </pc:sldChg>
      <pc:sldChg chg="addSp modSp add">
        <pc:chgData name="Asier Tarancón García" userId="f29916622a993adb" providerId="LiveId" clId="{3F3FE1A1-CB6F-41AC-AA32-C46B342AFF56}" dt="2018-12-30T19:15:09.385" v="1319"/>
        <pc:sldMkLst>
          <pc:docMk/>
          <pc:sldMk cId="2162450632" sldId="1958"/>
        </pc:sldMkLst>
        <pc:spChg chg="mod">
          <ac:chgData name="Asier Tarancón García" userId="f29916622a993adb" providerId="LiveId" clId="{3F3FE1A1-CB6F-41AC-AA32-C46B342AFF56}" dt="2018-12-30T19:15:07.412" v="1318" actId="20577"/>
          <ac:spMkLst>
            <pc:docMk/>
            <pc:sldMk cId="2162450632" sldId="1958"/>
            <ac:spMk id="2" creationId="{3B003E24-3C4A-4756-903F-CF8557D0FF52}"/>
          </ac:spMkLst>
        </pc:spChg>
        <pc:picChg chg="add">
          <ac:chgData name="Asier Tarancón García" userId="f29916622a993adb" providerId="LiveId" clId="{3F3FE1A1-CB6F-41AC-AA32-C46B342AFF56}" dt="2018-12-30T19:15:09.385" v="1319"/>
          <ac:picMkLst>
            <pc:docMk/>
            <pc:sldMk cId="2162450632" sldId="1958"/>
            <ac:picMk id="4" creationId="{D74A32D8-1EB0-4DEA-9452-BC723628A6AE}"/>
          </ac:picMkLst>
        </pc:picChg>
        <pc:picChg chg="add">
          <ac:chgData name="Asier Tarancón García" userId="f29916622a993adb" providerId="LiveId" clId="{3F3FE1A1-CB6F-41AC-AA32-C46B342AFF56}" dt="2018-12-30T19:15:09.385" v="1319"/>
          <ac:picMkLst>
            <pc:docMk/>
            <pc:sldMk cId="2162450632" sldId="1958"/>
            <ac:picMk id="5" creationId="{E467D512-875D-4683-AEE7-B88D233DA57F}"/>
          </ac:picMkLst>
        </pc:picChg>
        <pc:picChg chg="add">
          <ac:chgData name="Asier Tarancón García" userId="f29916622a993adb" providerId="LiveId" clId="{3F3FE1A1-CB6F-41AC-AA32-C46B342AFF56}" dt="2018-12-30T19:15:09.385" v="1319"/>
          <ac:picMkLst>
            <pc:docMk/>
            <pc:sldMk cId="2162450632" sldId="1958"/>
            <ac:picMk id="6" creationId="{D69341C3-EF2D-4196-8E7B-11403D5E81C7}"/>
          </ac:picMkLst>
        </pc:picChg>
        <pc:picChg chg="add">
          <ac:chgData name="Asier Tarancón García" userId="f29916622a993adb" providerId="LiveId" clId="{3F3FE1A1-CB6F-41AC-AA32-C46B342AFF56}" dt="2018-12-30T19:15:09.385" v="1319"/>
          <ac:picMkLst>
            <pc:docMk/>
            <pc:sldMk cId="2162450632" sldId="1958"/>
            <ac:picMk id="7" creationId="{01F7BAB1-D420-4141-9ECC-00142A2124A2}"/>
          </ac:picMkLst>
        </pc:picChg>
      </pc:sldChg>
      <pc:sldChg chg="addSp modSp add ord">
        <pc:chgData name="Asier Tarancón García" userId="f29916622a993adb" providerId="LiveId" clId="{3F3FE1A1-CB6F-41AC-AA32-C46B342AFF56}" dt="2018-12-30T19:39:06.168" v="1465" actId="14100"/>
        <pc:sldMkLst>
          <pc:docMk/>
          <pc:sldMk cId="1477608773" sldId="1959"/>
        </pc:sldMkLst>
        <pc:spChg chg="mod">
          <ac:chgData name="Asier Tarancón García" userId="f29916622a993adb" providerId="LiveId" clId="{3F3FE1A1-CB6F-41AC-AA32-C46B342AFF56}" dt="2018-12-30T19:15:23.103" v="1323"/>
          <ac:spMkLst>
            <pc:docMk/>
            <pc:sldMk cId="1477608773" sldId="1959"/>
            <ac:spMk id="2" creationId="{561C62F5-A0DE-457A-9B9C-EB28A892FA65}"/>
          </ac:spMkLst>
        </pc:spChg>
        <pc:spChg chg="add mod">
          <ac:chgData name="Asier Tarancón García" userId="f29916622a993adb" providerId="LiveId" clId="{3F3FE1A1-CB6F-41AC-AA32-C46B342AFF56}" dt="2018-12-30T19:39:06.168" v="1465" actId="14100"/>
          <ac:spMkLst>
            <pc:docMk/>
            <pc:sldMk cId="1477608773" sldId="1959"/>
            <ac:spMk id="4" creationId="{8E6EE134-5BBA-4D0B-B632-6E79D2724604}"/>
          </ac:spMkLst>
        </pc:spChg>
        <pc:picChg chg="add mod">
          <ac:chgData name="Asier Tarancón García" userId="f29916622a993adb" providerId="LiveId" clId="{3F3FE1A1-CB6F-41AC-AA32-C46B342AFF56}" dt="2018-12-30T19:27:00.107" v="1416" actId="1076"/>
          <ac:picMkLst>
            <pc:docMk/>
            <pc:sldMk cId="1477608773" sldId="1959"/>
            <ac:picMk id="5" creationId="{6D6544F8-9A80-4F7D-BF6A-B0ACBE7E5DCA}"/>
          </ac:picMkLst>
        </pc:picChg>
      </pc:sldChg>
      <pc:sldChg chg="addSp modSp add">
        <pc:chgData name="Asier Tarancón García" userId="f29916622a993adb" providerId="LiveId" clId="{3F3FE1A1-CB6F-41AC-AA32-C46B342AFF56}" dt="2018-12-30T19:23:47.219" v="1366" actId="20577"/>
        <pc:sldMkLst>
          <pc:docMk/>
          <pc:sldMk cId="3830340234" sldId="1962"/>
        </pc:sldMkLst>
        <pc:spChg chg="mod">
          <ac:chgData name="Asier Tarancón García" userId="f29916622a993adb" providerId="LiveId" clId="{3F3FE1A1-CB6F-41AC-AA32-C46B342AFF56}" dt="2018-12-30T19:23:47.219" v="1366" actId="20577"/>
          <ac:spMkLst>
            <pc:docMk/>
            <pc:sldMk cId="3830340234" sldId="1962"/>
            <ac:spMk id="2" creationId="{C6F9666B-A605-4277-8121-47814BF74FFC}"/>
          </ac:spMkLst>
        </pc:spChg>
        <pc:picChg chg="add">
          <ac:chgData name="Asier Tarancón García" userId="f29916622a993adb" providerId="LiveId" clId="{3F3FE1A1-CB6F-41AC-AA32-C46B342AFF56}" dt="2018-12-30T19:23:37.650" v="1350"/>
          <ac:picMkLst>
            <pc:docMk/>
            <pc:sldMk cId="3830340234" sldId="1962"/>
            <ac:picMk id="4" creationId="{446ECBE5-FFBD-4314-AD36-DC456B0F4157}"/>
          </ac:picMkLst>
        </pc:picChg>
        <pc:picChg chg="add">
          <ac:chgData name="Asier Tarancón García" userId="f29916622a993adb" providerId="LiveId" clId="{3F3FE1A1-CB6F-41AC-AA32-C46B342AFF56}" dt="2018-12-30T19:23:37.650" v="1350"/>
          <ac:picMkLst>
            <pc:docMk/>
            <pc:sldMk cId="3830340234" sldId="1962"/>
            <ac:picMk id="5" creationId="{52BA6286-6A35-4907-A7D9-C831F1E11D8D}"/>
          </ac:picMkLst>
        </pc:picChg>
      </pc:sldChg>
      <pc:sldMasterChg chg="delSldLayout">
        <pc:chgData name="Asier Tarancón García" userId="f29916622a993adb" providerId="LiveId" clId="{3F3FE1A1-CB6F-41AC-AA32-C46B342AFF56}" dt="2018-12-30T19:25:04.644" v="1368" actId="2696"/>
        <pc:sldMasterMkLst>
          <pc:docMk/>
          <pc:sldMasterMk cId="898408223" sldId="2147483648"/>
        </pc:sldMasterMkLst>
      </pc:sldMasterChg>
    </pc:docChg>
  </pc:docChgLst>
  <pc:docChgLst>
    <pc:chgData name="Asier Tarancón García" userId="f29916622a993adb" providerId="LiveId" clId="{26EDF9E7-3E37-4DEE-83C5-BB80796AAE8B}"/>
    <pc:docChg chg="undo custSel addSld delSld modSld sldOrd">
      <pc:chgData name="Asier Tarancón García" userId="f29916622a993adb" providerId="LiveId" clId="{26EDF9E7-3E37-4DEE-83C5-BB80796AAE8B}" dt="2019-01-10T22:46:44.517" v="1793" actId="14100"/>
      <pc:docMkLst>
        <pc:docMk/>
      </pc:docMkLst>
      <pc:sldChg chg="ord">
        <pc:chgData name="Asier Tarancón García" userId="f29916622a993adb" providerId="LiveId" clId="{26EDF9E7-3E37-4DEE-83C5-BB80796AAE8B}" dt="2019-01-05T12:34:13.407" v="321"/>
        <pc:sldMkLst>
          <pc:docMk/>
          <pc:sldMk cId="2301827861" sldId="258"/>
        </pc:sldMkLst>
      </pc:sldChg>
      <pc:sldChg chg="add">
        <pc:chgData name="Asier Tarancón García" userId="f29916622a993adb" providerId="LiveId" clId="{26EDF9E7-3E37-4DEE-83C5-BB80796AAE8B}" dt="2019-01-06T16:44:34.961" v="1397"/>
        <pc:sldMkLst>
          <pc:docMk/>
          <pc:sldMk cId="1610817709" sldId="260"/>
        </pc:sldMkLst>
      </pc:sldChg>
      <pc:sldChg chg="add del ord">
        <pc:chgData name="Asier Tarancón García" userId="f29916622a993adb" providerId="LiveId" clId="{26EDF9E7-3E37-4DEE-83C5-BB80796AAE8B}" dt="2019-01-10T22:05:13.728" v="1603" actId="2696"/>
        <pc:sldMkLst>
          <pc:docMk/>
          <pc:sldMk cId="1632430743" sldId="262"/>
        </pc:sldMkLst>
      </pc:sldChg>
      <pc:sldChg chg="add del">
        <pc:chgData name="Asier Tarancón García" userId="f29916622a993adb" providerId="LiveId" clId="{26EDF9E7-3E37-4DEE-83C5-BB80796AAE8B}" dt="2019-01-10T22:16:38.356" v="1623" actId="2696"/>
        <pc:sldMkLst>
          <pc:docMk/>
          <pc:sldMk cId="272572641" sldId="264"/>
        </pc:sldMkLst>
      </pc:sldChg>
      <pc:sldChg chg="add">
        <pc:chgData name="Asier Tarancón García" userId="f29916622a993adb" providerId="LiveId" clId="{26EDF9E7-3E37-4DEE-83C5-BB80796AAE8B}" dt="2019-01-06T16:18:08.898" v="1347"/>
        <pc:sldMkLst>
          <pc:docMk/>
          <pc:sldMk cId="642411096" sldId="265"/>
        </pc:sldMkLst>
      </pc:sldChg>
      <pc:sldChg chg="add">
        <pc:chgData name="Asier Tarancón García" userId="f29916622a993adb" providerId="LiveId" clId="{26EDF9E7-3E37-4DEE-83C5-BB80796AAE8B}" dt="2019-01-06T16:18:59.245" v="1352"/>
        <pc:sldMkLst>
          <pc:docMk/>
          <pc:sldMk cId="947912905" sldId="266"/>
        </pc:sldMkLst>
      </pc:sldChg>
      <pc:sldChg chg="modSp ord">
        <pc:chgData name="Asier Tarancón García" userId="f29916622a993adb" providerId="LiveId" clId="{26EDF9E7-3E37-4DEE-83C5-BB80796AAE8B}" dt="2019-01-05T12:05:08.825" v="195"/>
        <pc:sldMkLst>
          <pc:docMk/>
          <pc:sldMk cId="3051585324" sldId="269"/>
        </pc:sldMkLst>
        <pc:spChg chg="mod">
          <ac:chgData name="Asier Tarancón García" userId="f29916622a993adb" providerId="LiveId" clId="{26EDF9E7-3E37-4DEE-83C5-BB80796AAE8B}" dt="2019-01-05T12:05:08.825" v="195"/>
          <ac:spMkLst>
            <pc:docMk/>
            <pc:sldMk cId="3051585324" sldId="269"/>
            <ac:spMk id="3" creationId="{74B77B86-0D1C-4F4F-A4D2-BAAFF7404861}"/>
          </ac:spMkLst>
        </pc:spChg>
      </pc:sldChg>
      <pc:sldChg chg="modSp">
        <pc:chgData name="Asier Tarancón García" userId="f29916622a993adb" providerId="LiveId" clId="{26EDF9E7-3E37-4DEE-83C5-BB80796AAE8B}" dt="2019-01-05T14:56:42.164" v="735" actId="14100"/>
        <pc:sldMkLst>
          <pc:docMk/>
          <pc:sldMk cId="1566720045" sldId="270"/>
        </pc:sldMkLst>
        <pc:spChg chg="mod">
          <ac:chgData name="Asier Tarancón García" userId="f29916622a993adb" providerId="LiveId" clId="{26EDF9E7-3E37-4DEE-83C5-BB80796AAE8B}" dt="2019-01-05T14:56:42.164" v="735" actId="14100"/>
          <ac:spMkLst>
            <pc:docMk/>
            <pc:sldMk cId="1566720045" sldId="270"/>
            <ac:spMk id="2" creationId="{A9321F69-515C-4036-BA09-0FAABB74ECE5}"/>
          </ac:spMkLst>
        </pc:spChg>
      </pc:sldChg>
      <pc:sldChg chg="addSp modSp add modTransition setBg">
        <pc:chgData name="Asier Tarancón García" userId="f29916622a993adb" providerId="LiveId" clId="{26EDF9E7-3E37-4DEE-83C5-BB80796AAE8B}" dt="2019-01-05T14:29:11.872" v="408"/>
        <pc:sldMkLst>
          <pc:docMk/>
          <pc:sldMk cId="4274786514" sldId="274"/>
        </pc:sldMkLst>
        <pc:spChg chg="add mod">
          <ac:chgData name="Asier Tarancón García" userId="f29916622a993adb" providerId="LiveId" clId="{26EDF9E7-3E37-4DEE-83C5-BB80796AAE8B}" dt="2019-01-05T14:29:11.872" v="408"/>
          <ac:spMkLst>
            <pc:docMk/>
            <pc:sldMk cId="4274786514" sldId="274"/>
            <ac:spMk id="2" creationId="{512A89F8-DDA2-4EBA-A8AE-B04A2A51C7DD}"/>
          </ac:spMkLst>
        </pc:spChg>
        <pc:spChg chg="add mod">
          <ac:chgData name="Asier Tarancón García" userId="f29916622a993adb" providerId="LiveId" clId="{26EDF9E7-3E37-4DEE-83C5-BB80796AAE8B}" dt="2019-01-05T14:29:11.872" v="408"/>
          <ac:spMkLst>
            <pc:docMk/>
            <pc:sldMk cId="4274786514" sldId="274"/>
            <ac:spMk id="5" creationId="{010AA7E2-0C2D-46D2-ACA8-4CF21365A2ED}"/>
          </ac:spMkLst>
        </pc:spChg>
      </pc:sldChg>
      <pc:sldChg chg="add">
        <pc:chgData name="Asier Tarancón García" userId="f29916622a993adb" providerId="LiveId" clId="{26EDF9E7-3E37-4DEE-83C5-BB80796AAE8B}" dt="2019-01-06T16:53:12.777" v="1399"/>
        <pc:sldMkLst>
          <pc:docMk/>
          <pc:sldMk cId="3568086066" sldId="275"/>
        </pc:sldMkLst>
      </pc:sldChg>
      <pc:sldChg chg="add">
        <pc:chgData name="Asier Tarancón García" userId="f29916622a993adb" providerId="LiveId" clId="{26EDF9E7-3E37-4DEE-83C5-BB80796AAE8B}" dt="2019-01-06T16:57:17.691" v="1457"/>
        <pc:sldMkLst>
          <pc:docMk/>
          <pc:sldMk cId="3262725408" sldId="278"/>
        </pc:sldMkLst>
      </pc:sldChg>
      <pc:sldChg chg="modSp add">
        <pc:chgData name="Asier Tarancón García" userId="f29916622a993adb" providerId="LiveId" clId="{26EDF9E7-3E37-4DEE-83C5-BB80796AAE8B}" dt="2019-01-10T22:43:46.936" v="1791" actId="20577"/>
        <pc:sldMkLst>
          <pc:docMk/>
          <pc:sldMk cId="3438829114" sldId="282"/>
        </pc:sldMkLst>
        <pc:spChg chg="mod">
          <ac:chgData name="Asier Tarancón García" userId="f29916622a993adb" providerId="LiveId" clId="{26EDF9E7-3E37-4DEE-83C5-BB80796AAE8B}" dt="2019-01-10T22:43:46.936" v="1791" actId="20577"/>
          <ac:spMkLst>
            <pc:docMk/>
            <pc:sldMk cId="3438829114" sldId="282"/>
            <ac:spMk id="3" creationId="{00000000-0000-0000-0000-000000000000}"/>
          </ac:spMkLst>
        </pc:spChg>
      </pc:sldChg>
      <pc:sldChg chg="addSp delSp modSp add modTransition setBg">
        <pc:chgData name="Asier Tarancón García" userId="f29916622a993adb" providerId="LiveId" clId="{26EDF9E7-3E37-4DEE-83C5-BB80796AAE8B}" dt="2019-01-05T14:54:25.983" v="718" actId="6549"/>
        <pc:sldMkLst>
          <pc:docMk/>
          <pc:sldMk cId="3820366656" sldId="287"/>
        </pc:sldMkLst>
        <pc:spChg chg="add mod">
          <ac:chgData name="Asier Tarancón García" userId="f29916622a993adb" providerId="LiveId" clId="{26EDF9E7-3E37-4DEE-83C5-BB80796AAE8B}" dt="2019-01-05T14:46:15.865" v="581" actId="1076"/>
          <ac:spMkLst>
            <pc:docMk/>
            <pc:sldMk cId="3820366656" sldId="287"/>
            <ac:spMk id="2" creationId="{FC131428-85DD-4EC2-83DD-5D97E2D88D99}"/>
          </ac:spMkLst>
        </pc:spChg>
        <pc:spChg chg="add del">
          <ac:chgData name="Asier Tarancón García" userId="f29916622a993adb" providerId="LiveId" clId="{26EDF9E7-3E37-4DEE-83C5-BB80796AAE8B}" dt="2019-01-05T14:52:31.192" v="667"/>
          <ac:spMkLst>
            <pc:docMk/>
            <pc:sldMk cId="3820366656" sldId="287"/>
            <ac:spMk id="3" creationId="{6DE2C439-D9DC-42D8-81BC-AA32BD398BC0}"/>
          </ac:spMkLst>
        </pc:spChg>
        <pc:spChg chg="mod">
          <ac:chgData name="Asier Tarancón García" userId="f29916622a993adb" providerId="LiveId" clId="{26EDF9E7-3E37-4DEE-83C5-BB80796AAE8B}" dt="2019-01-05T14:45:47.046" v="575" actId="27636"/>
          <ac:spMkLst>
            <pc:docMk/>
            <pc:sldMk cId="3820366656" sldId="287"/>
            <ac:spMk id="4" creationId="{58233F81-6EB6-4D4D-A049-EE8BC7FE9176}"/>
          </ac:spMkLst>
        </pc:spChg>
        <pc:spChg chg="mod">
          <ac:chgData name="Asier Tarancón García" userId="f29916622a993adb" providerId="LiveId" clId="{26EDF9E7-3E37-4DEE-83C5-BB80796AAE8B}" dt="2019-01-05T14:54:25.983" v="718" actId="6549"/>
          <ac:spMkLst>
            <pc:docMk/>
            <pc:sldMk cId="3820366656" sldId="287"/>
            <ac:spMk id="5" creationId="{B0E95BFD-0685-154E-A317-D9231945CCA6}"/>
          </ac:spMkLst>
        </pc:spChg>
      </pc:sldChg>
      <pc:sldChg chg="addSp modSp modTransition">
        <pc:chgData name="Asier Tarancón García" userId="f29916622a993adb" providerId="LiveId" clId="{26EDF9E7-3E37-4DEE-83C5-BB80796AAE8B}" dt="2019-01-10T22:31:20.088" v="1705"/>
        <pc:sldMkLst>
          <pc:docMk/>
          <pc:sldMk cId="1701318625" sldId="1604"/>
        </pc:sldMkLst>
        <pc:spChg chg="add mod">
          <ac:chgData name="Asier Tarancón García" userId="f29916622a993adb" providerId="LiveId" clId="{26EDF9E7-3E37-4DEE-83C5-BB80796AAE8B}" dt="2019-01-10T22:31:20.088" v="1705"/>
          <ac:spMkLst>
            <pc:docMk/>
            <pc:sldMk cId="1701318625" sldId="1604"/>
            <ac:spMk id="2" creationId="{D8755753-5D35-4421-AEFB-09331DA867A2}"/>
          </ac:spMkLst>
        </pc:spChg>
        <pc:spChg chg="add mod">
          <ac:chgData name="Asier Tarancón García" userId="f29916622a993adb" providerId="LiveId" clId="{26EDF9E7-3E37-4DEE-83C5-BB80796AAE8B}" dt="2019-01-10T22:31:13.785" v="1704" actId="1076"/>
          <ac:spMkLst>
            <pc:docMk/>
            <pc:sldMk cId="1701318625" sldId="1604"/>
            <ac:spMk id="34" creationId="{63FB1C17-7E3F-4414-8F88-66559C7B0438}"/>
          </ac:spMkLst>
        </pc:spChg>
      </pc:sldChg>
      <pc:sldChg chg="add">
        <pc:chgData name="Asier Tarancón García" userId="f29916622a993adb" providerId="LiveId" clId="{26EDF9E7-3E37-4DEE-83C5-BB80796AAE8B}" dt="2019-01-10T22:39:50.019" v="1706"/>
        <pc:sldMkLst>
          <pc:docMk/>
          <pc:sldMk cId="3375017625" sldId="1628"/>
        </pc:sldMkLst>
      </pc:sldChg>
      <pc:sldChg chg="modSp">
        <pc:chgData name="Asier Tarancón García" userId="f29916622a993adb" providerId="LiveId" clId="{26EDF9E7-3E37-4DEE-83C5-BB80796AAE8B}" dt="2019-01-10T22:11:44.593" v="1622" actId="947"/>
        <pc:sldMkLst>
          <pc:docMk/>
          <pc:sldMk cId="1721050296" sldId="1645"/>
        </pc:sldMkLst>
        <pc:spChg chg="mod">
          <ac:chgData name="Asier Tarancón García" userId="f29916622a993adb" providerId="LiveId" clId="{26EDF9E7-3E37-4DEE-83C5-BB80796AAE8B}" dt="2019-01-10T22:11:44.593" v="1622" actId="947"/>
          <ac:spMkLst>
            <pc:docMk/>
            <pc:sldMk cId="1721050296" sldId="1645"/>
            <ac:spMk id="3" creationId="{00000000-0000-0000-0000-000000000000}"/>
          </ac:spMkLst>
        </pc:spChg>
      </pc:sldChg>
      <pc:sldChg chg="add">
        <pc:chgData name="Asier Tarancón García" userId="f29916622a993adb" providerId="LiveId" clId="{26EDF9E7-3E37-4DEE-83C5-BB80796AAE8B}" dt="2019-01-10T22:39:50.019" v="1706"/>
        <pc:sldMkLst>
          <pc:docMk/>
          <pc:sldMk cId="2609667066" sldId="1652"/>
        </pc:sldMkLst>
      </pc:sldChg>
      <pc:sldChg chg="add">
        <pc:chgData name="Asier Tarancón García" userId="f29916622a993adb" providerId="LiveId" clId="{26EDF9E7-3E37-4DEE-83C5-BB80796AAE8B}" dt="2019-01-10T22:39:50.019" v="1706"/>
        <pc:sldMkLst>
          <pc:docMk/>
          <pc:sldMk cId="2446000614" sldId="1653"/>
        </pc:sldMkLst>
      </pc:sldChg>
      <pc:sldChg chg="add">
        <pc:chgData name="Asier Tarancón García" userId="f29916622a993adb" providerId="LiveId" clId="{26EDF9E7-3E37-4DEE-83C5-BB80796AAE8B}" dt="2019-01-10T22:39:50.019" v="1706"/>
        <pc:sldMkLst>
          <pc:docMk/>
          <pc:sldMk cId="1291332705" sldId="1654"/>
        </pc:sldMkLst>
      </pc:sldChg>
      <pc:sldChg chg="modSp">
        <pc:chgData name="Asier Tarancón García" userId="f29916622a993adb" providerId="LiveId" clId="{26EDF9E7-3E37-4DEE-83C5-BB80796AAE8B}" dt="2019-01-10T22:22:50.690" v="1665" actId="20577"/>
        <pc:sldMkLst>
          <pc:docMk/>
          <pc:sldMk cId="1268596740" sldId="1658"/>
        </pc:sldMkLst>
        <pc:spChg chg="mod">
          <ac:chgData name="Asier Tarancón García" userId="f29916622a993adb" providerId="LiveId" clId="{26EDF9E7-3E37-4DEE-83C5-BB80796AAE8B}" dt="2019-01-05T12:12:02.163" v="217" actId="20577"/>
          <ac:spMkLst>
            <pc:docMk/>
            <pc:sldMk cId="1268596740" sldId="1658"/>
            <ac:spMk id="4" creationId="{97A83401-5FF1-4BF7-84E4-9C3355AD09A3}"/>
          </ac:spMkLst>
        </pc:spChg>
        <pc:spChg chg="mod">
          <ac:chgData name="Asier Tarancón García" userId="f29916622a993adb" providerId="LiveId" clId="{26EDF9E7-3E37-4DEE-83C5-BB80796AAE8B}" dt="2019-01-10T22:22:50.690" v="1665" actId="20577"/>
          <ac:spMkLst>
            <pc:docMk/>
            <pc:sldMk cId="1268596740" sldId="1658"/>
            <ac:spMk id="5" creationId="{3A107FE9-9FFB-4CA2-B958-13578634688C}"/>
          </ac:spMkLst>
        </pc:spChg>
      </pc:sldChg>
      <pc:sldChg chg="modSp">
        <pc:chgData name="Asier Tarancón García" userId="f29916622a993adb" providerId="LiveId" clId="{26EDF9E7-3E37-4DEE-83C5-BB80796AAE8B}" dt="2019-01-10T22:21:50.064" v="1632" actId="20577"/>
        <pc:sldMkLst>
          <pc:docMk/>
          <pc:sldMk cId="664947582" sldId="1846"/>
        </pc:sldMkLst>
        <pc:spChg chg="mod">
          <ac:chgData name="Asier Tarancón García" userId="f29916622a993adb" providerId="LiveId" clId="{26EDF9E7-3E37-4DEE-83C5-BB80796AAE8B}" dt="2019-01-10T22:21:50.064" v="1632" actId="20577"/>
          <ac:spMkLst>
            <pc:docMk/>
            <pc:sldMk cId="664947582" sldId="1846"/>
            <ac:spMk id="10" creationId="{06B27A7E-12BB-42C9-A3AD-101231258425}"/>
          </ac:spMkLst>
        </pc:spChg>
      </pc:sldChg>
      <pc:sldChg chg="modSp ord">
        <pc:chgData name="Asier Tarancón García" userId="f29916622a993adb" providerId="LiveId" clId="{26EDF9E7-3E37-4DEE-83C5-BB80796AAE8B}" dt="2019-01-10T22:04:49.338" v="1602" actId="20577"/>
        <pc:sldMkLst>
          <pc:docMk/>
          <pc:sldMk cId="2912664834" sldId="1851"/>
        </pc:sldMkLst>
        <pc:spChg chg="mod">
          <ac:chgData name="Asier Tarancón García" userId="f29916622a993adb" providerId="LiveId" clId="{26EDF9E7-3E37-4DEE-83C5-BB80796AAE8B}" dt="2019-01-10T22:04:49.338" v="1602" actId="20577"/>
          <ac:spMkLst>
            <pc:docMk/>
            <pc:sldMk cId="2912664834" sldId="1851"/>
            <ac:spMk id="3" creationId="{20E1F7DB-99BA-4FBC-9C09-CA083679A43D}"/>
          </ac:spMkLst>
        </pc:spChg>
      </pc:sldChg>
      <pc:sldChg chg="modSp ord">
        <pc:chgData name="Asier Tarancón García" userId="f29916622a993adb" providerId="LiveId" clId="{26EDF9E7-3E37-4DEE-83C5-BB80796AAE8B}" dt="2019-01-10T21:49:20.285" v="1460"/>
        <pc:sldMkLst>
          <pc:docMk/>
          <pc:sldMk cId="175762779" sldId="1852"/>
        </pc:sldMkLst>
        <pc:spChg chg="mod">
          <ac:chgData name="Asier Tarancón García" userId="f29916622a993adb" providerId="LiveId" clId="{26EDF9E7-3E37-4DEE-83C5-BB80796AAE8B}" dt="2019-01-05T11:14:06.091" v="80" actId="20577"/>
          <ac:spMkLst>
            <pc:docMk/>
            <pc:sldMk cId="175762779" sldId="1852"/>
            <ac:spMk id="3" creationId="{D349CA8E-F470-4508-98E5-6EFDF7323FE6}"/>
          </ac:spMkLst>
        </pc:spChg>
      </pc:sldChg>
      <pc:sldChg chg="addSp delSp modSp ord">
        <pc:chgData name="Asier Tarancón García" userId="f29916622a993adb" providerId="LiveId" clId="{26EDF9E7-3E37-4DEE-83C5-BB80796AAE8B}" dt="2019-01-10T21:49:18.608" v="1459"/>
        <pc:sldMkLst>
          <pc:docMk/>
          <pc:sldMk cId="3247172487" sldId="1853"/>
        </pc:sldMkLst>
        <pc:spChg chg="del">
          <ac:chgData name="Asier Tarancón García" userId="f29916622a993adb" providerId="LiveId" clId="{26EDF9E7-3E37-4DEE-83C5-BB80796AAE8B}" dt="2019-01-05T12:24:24.694" v="244" actId="478"/>
          <ac:spMkLst>
            <pc:docMk/>
            <pc:sldMk cId="3247172487" sldId="1853"/>
            <ac:spMk id="22" creationId="{4910B51D-F9D0-42D2-BBC2-4BCEF780AACF}"/>
          </ac:spMkLst>
        </pc:spChg>
        <pc:spChg chg="add mod">
          <ac:chgData name="Asier Tarancón García" userId="f29916622a993adb" providerId="LiveId" clId="{26EDF9E7-3E37-4DEE-83C5-BB80796AAE8B}" dt="2019-01-05T12:26:35.408" v="277" actId="11529"/>
          <ac:spMkLst>
            <pc:docMk/>
            <pc:sldMk cId="3247172487" sldId="1853"/>
            <ac:spMk id="33" creationId="{477D5659-7EE2-4666-A611-A2F969E7A602}"/>
          </ac:spMkLst>
        </pc:spChg>
        <pc:spChg chg="add mod">
          <ac:chgData name="Asier Tarancón García" userId="f29916622a993adb" providerId="LiveId" clId="{26EDF9E7-3E37-4DEE-83C5-BB80796AAE8B}" dt="2019-01-05T12:26:48.983" v="280" actId="14100"/>
          <ac:spMkLst>
            <pc:docMk/>
            <pc:sldMk cId="3247172487" sldId="1853"/>
            <ac:spMk id="34" creationId="{10E6F3A4-1A84-45E3-A22B-1537A612D3A2}"/>
          </ac:spMkLst>
        </pc:spChg>
        <pc:spChg chg="add mod">
          <ac:chgData name="Asier Tarancón García" userId="f29916622a993adb" providerId="LiveId" clId="{26EDF9E7-3E37-4DEE-83C5-BB80796AAE8B}" dt="2019-01-05T12:27:24.639" v="282" actId="1076"/>
          <ac:spMkLst>
            <pc:docMk/>
            <pc:sldMk cId="3247172487" sldId="1853"/>
            <ac:spMk id="35" creationId="{72CADB45-D510-4F4B-BA90-015CCEB2FBEB}"/>
          </ac:spMkLst>
        </pc:spChg>
        <pc:spChg chg="add del mod">
          <ac:chgData name="Asier Tarancón García" userId="f29916622a993adb" providerId="LiveId" clId="{26EDF9E7-3E37-4DEE-83C5-BB80796AAE8B}" dt="2019-01-05T12:28:34.084" v="297" actId="478"/>
          <ac:spMkLst>
            <pc:docMk/>
            <pc:sldMk cId="3247172487" sldId="1853"/>
            <ac:spMk id="36" creationId="{E45B0EC6-E2BE-4793-982D-B7E346FF0520}"/>
          </ac:spMkLst>
        </pc:spChg>
        <pc:spChg chg="add mod">
          <ac:chgData name="Asier Tarancón García" userId="f29916622a993adb" providerId="LiveId" clId="{26EDF9E7-3E37-4DEE-83C5-BB80796AAE8B}" dt="2019-01-05T12:28:37.359" v="298" actId="1076"/>
          <ac:spMkLst>
            <pc:docMk/>
            <pc:sldMk cId="3247172487" sldId="1853"/>
            <ac:spMk id="37" creationId="{A578FAFA-2673-48E7-81DF-5AF8C06D4235}"/>
          </ac:spMkLst>
        </pc:spChg>
        <pc:spChg chg="add del">
          <ac:chgData name="Asier Tarancón García" userId="f29916622a993adb" providerId="LiveId" clId="{26EDF9E7-3E37-4DEE-83C5-BB80796AAE8B}" dt="2019-01-05T12:30:48.427" v="300"/>
          <ac:spMkLst>
            <pc:docMk/>
            <pc:sldMk cId="3247172487" sldId="1853"/>
            <ac:spMk id="38" creationId="{C296095D-5128-460F-91FA-13D1732E0E40}"/>
          </ac:spMkLst>
        </pc:spChg>
        <pc:spChg chg="add mod">
          <ac:chgData name="Asier Tarancón García" userId="f29916622a993adb" providerId="LiveId" clId="{26EDF9E7-3E37-4DEE-83C5-BB80796AAE8B}" dt="2019-01-05T12:32:15.774" v="319" actId="14100"/>
          <ac:spMkLst>
            <pc:docMk/>
            <pc:sldMk cId="3247172487" sldId="1853"/>
            <ac:spMk id="41" creationId="{69826BD3-D5C0-4C29-B7F3-75FBC1724771}"/>
          </ac:spMkLst>
        </pc:spChg>
        <pc:grpChg chg="del">
          <ac:chgData name="Asier Tarancón García" userId="f29916622a993adb" providerId="LiveId" clId="{26EDF9E7-3E37-4DEE-83C5-BB80796AAE8B}" dt="2019-01-05T12:24:22.094" v="243" actId="478"/>
          <ac:grpSpMkLst>
            <pc:docMk/>
            <pc:sldMk cId="3247172487" sldId="1853"/>
            <ac:grpSpMk id="4" creationId="{85515F49-F2A7-415B-836C-D2805F1F7308}"/>
          </ac:grpSpMkLst>
        </pc:grpChg>
        <pc:grpChg chg="del">
          <ac:chgData name="Asier Tarancón García" userId="f29916622a993adb" providerId="LiveId" clId="{26EDF9E7-3E37-4DEE-83C5-BB80796AAE8B}" dt="2019-01-05T12:24:17.333" v="242" actId="478"/>
          <ac:grpSpMkLst>
            <pc:docMk/>
            <pc:sldMk cId="3247172487" sldId="1853"/>
            <ac:grpSpMk id="19" creationId="{F61566E9-2CEC-4002-A321-FDA0C91512F2}"/>
          </ac:grpSpMkLst>
        </pc:grpChg>
        <pc:picChg chg="add mod">
          <ac:chgData name="Asier Tarancón García" userId="f29916622a993adb" providerId="LiveId" clId="{26EDF9E7-3E37-4DEE-83C5-BB80796AAE8B}" dt="2019-01-05T12:26:16.696" v="275" actId="1076"/>
          <ac:picMkLst>
            <pc:docMk/>
            <pc:sldMk cId="3247172487" sldId="1853"/>
            <ac:picMk id="3" creationId="{7AFEF749-9C08-445E-A659-AA03FCC82CE8}"/>
          </ac:picMkLst>
        </pc:picChg>
        <pc:picChg chg="add mod">
          <ac:chgData name="Asier Tarancón García" userId="f29916622a993adb" providerId="LiveId" clId="{26EDF9E7-3E37-4DEE-83C5-BB80796AAE8B}" dt="2019-01-05T12:26:19.160" v="276" actId="1076"/>
          <ac:picMkLst>
            <pc:docMk/>
            <pc:sldMk cId="3247172487" sldId="1853"/>
            <ac:picMk id="24" creationId="{7058BEDB-DD67-4CB8-9A7F-3A6D58E5EE6D}"/>
          </ac:picMkLst>
        </pc:picChg>
        <pc:picChg chg="add mod">
          <ac:chgData name="Asier Tarancón García" userId="f29916622a993adb" providerId="LiveId" clId="{26EDF9E7-3E37-4DEE-83C5-BB80796AAE8B}" dt="2019-01-05T12:26:06.504" v="274" actId="1076"/>
          <ac:picMkLst>
            <pc:docMk/>
            <pc:sldMk cId="3247172487" sldId="1853"/>
            <ac:picMk id="26" creationId="{95663208-C120-4259-9A01-0CC34405EF6A}"/>
          </ac:picMkLst>
        </pc:picChg>
        <pc:picChg chg="add mod">
          <ac:chgData name="Asier Tarancón García" userId="f29916622a993adb" providerId="LiveId" clId="{26EDF9E7-3E37-4DEE-83C5-BB80796AAE8B}" dt="2019-01-05T12:26:05.064" v="273" actId="1076"/>
          <ac:picMkLst>
            <pc:docMk/>
            <pc:sldMk cId="3247172487" sldId="1853"/>
            <ac:picMk id="28" creationId="{BE5859F7-52C7-4F01-AE87-84AFB43426EB}"/>
          </ac:picMkLst>
        </pc:picChg>
        <pc:picChg chg="add del mod">
          <ac:chgData name="Asier Tarancón García" userId="f29916622a993adb" providerId="LiveId" clId="{26EDF9E7-3E37-4DEE-83C5-BB80796AAE8B}" dt="2019-01-05T12:23:52.848" v="232" actId="478"/>
          <ac:picMkLst>
            <pc:docMk/>
            <pc:sldMk cId="3247172487" sldId="1853"/>
            <ac:picMk id="30" creationId="{F4E845A2-E55F-4715-B851-46079224F122}"/>
          </ac:picMkLst>
        </pc:picChg>
        <pc:picChg chg="add mod">
          <ac:chgData name="Asier Tarancón García" userId="f29916622a993adb" providerId="LiveId" clId="{26EDF9E7-3E37-4DEE-83C5-BB80796AAE8B}" dt="2019-01-05T12:26:02.664" v="272" actId="1076"/>
          <ac:picMkLst>
            <pc:docMk/>
            <pc:sldMk cId="3247172487" sldId="1853"/>
            <ac:picMk id="32" creationId="{0DF98436-E63B-4F90-8A42-ED0D3D6A50D3}"/>
          </ac:picMkLst>
        </pc:picChg>
        <pc:picChg chg="add mod">
          <ac:chgData name="Asier Tarancón García" userId="f29916622a993adb" providerId="LiveId" clId="{26EDF9E7-3E37-4DEE-83C5-BB80796AAE8B}" dt="2019-01-05T12:31:04.766" v="306" actId="1076"/>
          <ac:picMkLst>
            <pc:docMk/>
            <pc:sldMk cId="3247172487" sldId="1853"/>
            <ac:picMk id="40" creationId="{4E8F520C-E641-4C0A-9076-F915B6317698}"/>
          </ac:picMkLst>
        </pc:picChg>
      </pc:sldChg>
      <pc:sldChg chg="addSp modSp">
        <pc:chgData name="Asier Tarancón García" userId="f29916622a993adb" providerId="LiveId" clId="{26EDF9E7-3E37-4DEE-83C5-BB80796AAE8B}" dt="2019-01-05T14:25:25.095" v="405" actId="6549"/>
        <pc:sldMkLst>
          <pc:docMk/>
          <pc:sldMk cId="1397260156" sldId="1854"/>
        </pc:sldMkLst>
        <pc:spChg chg="mod">
          <ac:chgData name="Asier Tarancón García" userId="f29916622a993adb" providerId="LiveId" clId="{26EDF9E7-3E37-4DEE-83C5-BB80796AAE8B}" dt="2019-01-05T14:25:25.095" v="405" actId="6549"/>
          <ac:spMkLst>
            <pc:docMk/>
            <pc:sldMk cId="1397260156" sldId="1854"/>
            <ac:spMk id="3" creationId="{356C4509-195E-41D8-AE17-65C279693F77}"/>
          </ac:spMkLst>
        </pc:spChg>
        <pc:spChg chg="add mod">
          <ac:chgData name="Asier Tarancón García" userId="f29916622a993adb" providerId="LiveId" clId="{26EDF9E7-3E37-4DEE-83C5-BB80796AAE8B}" dt="2019-01-05T14:24:54.137" v="403" actId="1076"/>
          <ac:spMkLst>
            <pc:docMk/>
            <pc:sldMk cId="1397260156" sldId="1854"/>
            <ac:spMk id="4" creationId="{A7039651-1B68-49C0-894D-FBD252ECEEDF}"/>
          </ac:spMkLst>
        </pc:spChg>
      </pc:sldChg>
      <pc:sldChg chg="addSp modSp add modTransition">
        <pc:chgData name="Asier Tarancón García" userId="f29916622a993adb" providerId="LiveId" clId="{26EDF9E7-3E37-4DEE-83C5-BB80796AAE8B}" dt="2019-01-05T14:51:10.307" v="664" actId="5793"/>
        <pc:sldMkLst>
          <pc:docMk/>
          <pc:sldMk cId="590047136" sldId="1955"/>
        </pc:sldMkLst>
        <pc:spChg chg="add mod">
          <ac:chgData name="Asier Tarancón García" userId="f29916622a993adb" providerId="LiveId" clId="{26EDF9E7-3E37-4DEE-83C5-BB80796AAE8B}" dt="2019-01-05T14:50:31.426" v="637"/>
          <ac:spMkLst>
            <pc:docMk/>
            <pc:sldMk cId="590047136" sldId="1955"/>
            <ac:spMk id="2" creationId="{64AC914D-6778-4033-ABE5-A0960CC2A0DF}"/>
          </ac:spMkLst>
        </pc:spChg>
        <pc:spChg chg="add mod">
          <ac:chgData name="Asier Tarancón García" userId="f29916622a993adb" providerId="LiveId" clId="{26EDF9E7-3E37-4DEE-83C5-BB80796AAE8B}" dt="2019-01-05T14:51:10.307" v="664" actId="5793"/>
          <ac:spMkLst>
            <pc:docMk/>
            <pc:sldMk cId="590047136" sldId="1955"/>
            <ac:spMk id="3" creationId="{9F76CF60-FE9C-463B-9826-2428D57E6F96}"/>
          </ac:spMkLst>
        </pc:spChg>
      </pc:sldChg>
      <pc:sldChg chg="addSp modSp">
        <pc:chgData name="Asier Tarancón García" userId="f29916622a993adb" providerId="LiveId" clId="{26EDF9E7-3E37-4DEE-83C5-BB80796AAE8B}" dt="2019-01-10T22:41:27.413" v="1768" actId="1076"/>
        <pc:sldMkLst>
          <pc:docMk/>
          <pc:sldMk cId="3571346575" sldId="1957"/>
        </pc:sldMkLst>
        <pc:spChg chg="add mod">
          <ac:chgData name="Asier Tarancón García" userId="f29916622a993adb" providerId="LiveId" clId="{26EDF9E7-3E37-4DEE-83C5-BB80796AAE8B}" dt="2019-01-10T22:41:27.413" v="1768" actId="1076"/>
          <ac:spMkLst>
            <pc:docMk/>
            <pc:sldMk cId="3571346575" sldId="1957"/>
            <ac:spMk id="9" creationId="{1F358FA3-5516-4BEA-9CCC-CBF076C8ECDD}"/>
          </ac:spMkLst>
        </pc:spChg>
      </pc:sldChg>
      <pc:sldChg chg="del">
        <pc:chgData name="Asier Tarancón García" userId="f29916622a993adb" providerId="LiveId" clId="{26EDF9E7-3E37-4DEE-83C5-BB80796AAE8B}" dt="2019-01-10T22:44:17.542" v="1792" actId="2696"/>
        <pc:sldMkLst>
          <pc:docMk/>
          <pc:sldMk cId="3932374317" sldId="1960"/>
        </pc:sldMkLst>
      </pc:sldChg>
      <pc:sldChg chg="modSp">
        <pc:chgData name="Asier Tarancón García" userId="f29916622a993adb" providerId="LiveId" clId="{26EDF9E7-3E37-4DEE-83C5-BB80796AAE8B}" dt="2019-01-05T14:28:14.299" v="406"/>
        <pc:sldMkLst>
          <pc:docMk/>
          <pc:sldMk cId="3830340234" sldId="1962"/>
        </pc:sldMkLst>
        <pc:spChg chg="mod">
          <ac:chgData name="Asier Tarancón García" userId="f29916622a993adb" providerId="LiveId" clId="{26EDF9E7-3E37-4DEE-83C5-BB80796AAE8B}" dt="2019-01-05T14:28:14.299" v="406"/>
          <ac:spMkLst>
            <pc:docMk/>
            <pc:sldMk cId="3830340234" sldId="1962"/>
            <ac:spMk id="2" creationId="{C6F9666B-A605-4277-8121-47814BF74FFC}"/>
          </ac:spMkLst>
        </pc:spChg>
      </pc:sldChg>
      <pc:sldChg chg="modSp add">
        <pc:chgData name="Asier Tarancón García" userId="f29916622a993adb" providerId="LiveId" clId="{26EDF9E7-3E37-4DEE-83C5-BB80796AAE8B}" dt="2019-01-05T12:03:05.591" v="174" actId="20577"/>
        <pc:sldMkLst>
          <pc:docMk/>
          <pc:sldMk cId="847161657" sldId="1963"/>
        </pc:sldMkLst>
        <pc:spChg chg="mod">
          <ac:chgData name="Asier Tarancón García" userId="f29916622a993adb" providerId="LiveId" clId="{26EDF9E7-3E37-4DEE-83C5-BB80796AAE8B}" dt="2019-01-05T11:58:18.344" v="117" actId="20577"/>
          <ac:spMkLst>
            <pc:docMk/>
            <pc:sldMk cId="847161657" sldId="1963"/>
            <ac:spMk id="2" creationId="{8C9C5A7E-61F6-4D4B-BAB1-37F6B172D327}"/>
          </ac:spMkLst>
        </pc:spChg>
        <pc:spChg chg="mod">
          <ac:chgData name="Asier Tarancón García" userId="f29916622a993adb" providerId="LiveId" clId="{26EDF9E7-3E37-4DEE-83C5-BB80796AAE8B}" dt="2019-01-05T12:03:05.591" v="174" actId="20577"/>
          <ac:spMkLst>
            <pc:docMk/>
            <pc:sldMk cId="847161657" sldId="1963"/>
            <ac:spMk id="3" creationId="{19532E78-DF1B-4465-9698-32AE4756E3D6}"/>
          </ac:spMkLst>
        </pc:spChg>
      </pc:sldChg>
      <pc:sldChg chg="modSp add">
        <pc:chgData name="Asier Tarancón García" userId="f29916622a993adb" providerId="LiveId" clId="{26EDF9E7-3E37-4DEE-83C5-BB80796AAE8B}" dt="2019-01-05T12:05:11.839" v="196"/>
        <pc:sldMkLst>
          <pc:docMk/>
          <pc:sldMk cId="3393782868" sldId="1964"/>
        </pc:sldMkLst>
        <pc:spChg chg="mod">
          <ac:chgData name="Asier Tarancón García" userId="f29916622a993adb" providerId="LiveId" clId="{26EDF9E7-3E37-4DEE-83C5-BB80796AAE8B}" dt="2019-01-05T12:05:11.839" v="196"/>
          <ac:spMkLst>
            <pc:docMk/>
            <pc:sldMk cId="3393782868" sldId="1964"/>
            <ac:spMk id="3" creationId="{19532E78-DF1B-4465-9698-32AE4756E3D6}"/>
          </ac:spMkLst>
        </pc:spChg>
      </pc:sldChg>
      <pc:sldChg chg="modSp add">
        <pc:chgData name="Asier Tarancón García" userId="f29916622a993adb" providerId="LiveId" clId="{26EDF9E7-3E37-4DEE-83C5-BB80796AAE8B}" dt="2019-01-05T14:23:46.093" v="399" actId="20577"/>
        <pc:sldMkLst>
          <pc:docMk/>
          <pc:sldMk cId="3284870247" sldId="1965"/>
        </pc:sldMkLst>
        <pc:spChg chg="mod">
          <ac:chgData name="Asier Tarancón García" userId="f29916622a993adb" providerId="LiveId" clId="{26EDF9E7-3E37-4DEE-83C5-BB80796AAE8B}" dt="2019-01-05T14:23:32.057" v="370" actId="6549"/>
          <ac:spMkLst>
            <pc:docMk/>
            <pc:sldMk cId="3284870247" sldId="1965"/>
            <ac:spMk id="4" creationId="{61739B49-8ED7-4CF5-A5D9-0074DFFFD0A3}"/>
          </ac:spMkLst>
        </pc:spChg>
        <pc:spChg chg="mod">
          <ac:chgData name="Asier Tarancón García" userId="f29916622a993adb" providerId="LiveId" clId="{26EDF9E7-3E37-4DEE-83C5-BB80796AAE8B}" dt="2019-01-05T14:23:46.093" v="399" actId="20577"/>
          <ac:spMkLst>
            <pc:docMk/>
            <pc:sldMk cId="3284870247" sldId="1965"/>
            <ac:spMk id="5" creationId="{3EF9A01C-589F-4374-B543-650E1DDDF26A}"/>
          </ac:spMkLst>
        </pc:spChg>
      </pc:sldChg>
      <pc:sldChg chg="add setBg">
        <pc:chgData name="Asier Tarancón García" userId="f29916622a993adb" providerId="LiveId" clId="{26EDF9E7-3E37-4DEE-83C5-BB80796AAE8B}" dt="2019-01-05T14:32:01.622" v="409"/>
        <pc:sldMkLst>
          <pc:docMk/>
          <pc:sldMk cId="2107881823" sldId="1968"/>
        </pc:sldMkLst>
      </pc:sldChg>
      <pc:sldChg chg="add setBg">
        <pc:chgData name="Asier Tarancón García" userId="f29916622a993adb" providerId="LiveId" clId="{26EDF9E7-3E37-4DEE-83C5-BB80796AAE8B}" dt="2019-01-05T14:45:25.340" v="570"/>
        <pc:sldMkLst>
          <pc:docMk/>
          <pc:sldMk cId="4073190286" sldId="1969"/>
        </pc:sldMkLst>
      </pc:sldChg>
      <pc:sldChg chg="modSp add modTransition">
        <pc:chgData name="Asier Tarancón García" userId="f29916622a993adb" providerId="LiveId" clId="{26EDF9E7-3E37-4DEE-83C5-BB80796AAE8B}" dt="2019-01-05T14:33:05.094" v="420" actId="1076"/>
        <pc:sldMkLst>
          <pc:docMk/>
          <pc:sldMk cId="1863812493" sldId="1978"/>
        </pc:sldMkLst>
        <pc:spChg chg="mod">
          <ac:chgData name="Asier Tarancón García" userId="f29916622a993adb" providerId="LiveId" clId="{26EDF9E7-3E37-4DEE-83C5-BB80796AAE8B}" dt="2019-01-05T14:33:00.692" v="419" actId="20577"/>
          <ac:spMkLst>
            <pc:docMk/>
            <pc:sldMk cId="1863812493" sldId="1978"/>
            <ac:spMk id="3" creationId="{97C95C39-955F-4B0B-962A-8B839E1F20B3}"/>
          </ac:spMkLst>
        </pc:spChg>
        <pc:spChg chg="mod">
          <ac:chgData name="Asier Tarancón García" userId="f29916622a993adb" providerId="LiveId" clId="{26EDF9E7-3E37-4DEE-83C5-BB80796AAE8B}" dt="2019-01-05T14:33:05.094" v="420" actId="1076"/>
          <ac:spMkLst>
            <pc:docMk/>
            <pc:sldMk cId="1863812493" sldId="1978"/>
            <ac:spMk id="4" creationId="{7838F735-83F7-4784-B615-DBB748A80843}"/>
          </ac:spMkLst>
        </pc:spChg>
      </pc:sldChg>
      <pc:sldChg chg="addSp modSp add modTransition">
        <pc:chgData name="Asier Tarancón García" userId="f29916622a993adb" providerId="LiveId" clId="{26EDF9E7-3E37-4DEE-83C5-BB80796AAE8B}" dt="2019-01-05T14:34:42.845" v="446" actId="20577"/>
        <pc:sldMkLst>
          <pc:docMk/>
          <pc:sldMk cId="1104987625" sldId="1979"/>
        </pc:sldMkLst>
        <pc:spChg chg="mod">
          <ac:chgData name="Asier Tarancón García" userId="f29916622a993adb" providerId="LiveId" clId="{26EDF9E7-3E37-4DEE-83C5-BB80796AAE8B}" dt="2019-01-05T14:33:40.901" v="422" actId="1076"/>
          <ac:spMkLst>
            <pc:docMk/>
            <pc:sldMk cId="1104987625" sldId="1979"/>
            <ac:spMk id="4" creationId="{2BA92523-2902-4AF9-B3EE-0C9EA669C0D8}"/>
          </ac:spMkLst>
        </pc:spChg>
        <pc:spChg chg="add mod">
          <ac:chgData name="Asier Tarancón García" userId="f29916622a993adb" providerId="LiveId" clId="{26EDF9E7-3E37-4DEE-83C5-BB80796AAE8B}" dt="2019-01-05T14:34:42.845" v="446" actId="20577"/>
          <ac:spMkLst>
            <pc:docMk/>
            <pc:sldMk cId="1104987625" sldId="1979"/>
            <ac:spMk id="5" creationId="{EE846514-C066-492F-83E6-BA088720AB19}"/>
          </ac:spMkLst>
        </pc:spChg>
      </pc:sldChg>
      <pc:sldChg chg="add">
        <pc:chgData name="Asier Tarancón García" userId="f29916622a993adb" providerId="LiveId" clId="{26EDF9E7-3E37-4DEE-83C5-BB80796AAE8B}" dt="2019-01-05T14:32:01.622" v="409"/>
        <pc:sldMkLst>
          <pc:docMk/>
          <pc:sldMk cId="2366875929" sldId="1980"/>
        </pc:sldMkLst>
      </pc:sldChg>
      <pc:sldChg chg="modSp add modTransition">
        <pc:chgData name="Asier Tarancón García" userId="f29916622a993adb" providerId="LiveId" clId="{26EDF9E7-3E37-4DEE-83C5-BB80796AAE8B}" dt="2019-01-05T14:35:28.077" v="449" actId="1076"/>
        <pc:sldMkLst>
          <pc:docMk/>
          <pc:sldMk cId="2122409917" sldId="1981"/>
        </pc:sldMkLst>
        <pc:spChg chg="mod">
          <ac:chgData name="Asier Tarancón García" userId="f29916622a993adb" providerId="LiveId" clId="{26EDF9E7-3E37-4DEE-83C5-BB80796AAE8B}" dt="2019-01-05T14:35:24.525" v="448" actId="1076"/>
          <ac:spMkLst>
            <pc:docMk/>
            <pc:sldMk cId="2122409917" sldId="1981"/>
            <ac:spMk id="4" creationId="{EF07D3C9-1868-498A-9429-2B8E7C689100}"/>
          </ac:spMkLst>
        </pc:spChg>
        <pc:spChg chg="mod">
          <ac:chgData name="Asier Tarancón García" userId="f29916622a993adb" providerId="LiveId" clId="{26EDF9E7-3E37-4DEE-83C5-BB80796AAE8B}" dt="2019-01-05T14:35:28.077" v="449" actId="1076"/>
          <ac:spMkLst>
            <pc:docMk/>
            <pc:sldMk cId="2122409917" sldId="1981"/>
            <ac:spMk id="5" creationId="{26D47811-754C-4D03-8D54-3356E420E403}"/>
          </ac:spMkLst>
        </pc:spChg>
      </pc:sldChg>
      <pc:sldChg chg="addSp modSp add modTransition">
        <pc:chgData name="Asier Tarancón García" userId="f29916622a993adb" providerId="LiveId" clId="{26EDF9E7-3E37-4DEE-83C5-BB80796AAE8B}" dt="2019-01-05T14:35:44.480" v="450"/>
        <pc:sldMkLst>
          <pc:docMk/>
          <pc:sldMk cId="2633334312" sldId="1982"/>
        </pc:sldMkLst>
        <pc:spChg chg="add mod">
          <ac:chgData name="Asier Tarancón García" userId="f29916622a993adb" providerId="LiveId" clId="{26EDF9E7-3E37-4DEE-83C5-BB80796AAE8B}" dt="2019-01-05T14:35:44.480" v="450"/>
          <ac:spMkLst>
            <pc:docMk/>
            <pc:sldMk cId="2633334312" sldId="1982"/>
            <ac:spMk id="3" creationId="{4DAF67DE-798E-4AD1-9CAF-71A1D26C29A6}"/>
          </ac:spMkLst>
        </pc:spChg>
      </pc:sldChg>
      <pc:sldChg chg="modSp add modTransition">
        <pc:chgData name="Asier Tarancón García" userId="f29916622a993adb" providerId="LiveId" clId="{26EDF9E7-3E37-4DEE-83C5-BB80796AAE8B}" dt="2019-01-10T22:46:44.517" v="1793" actId="14100"/>
        <pc:sldMkLst>
          <pc:docMk/>
          <pc:sldMk cId="884877274" sldId="1983"/>
        </pc:sldMkLst>
        <pc:spChg chg="mod">
          <ac:chgData name="Asier Tarancón García" userId="f29916622a993adb" providerId="LiveId" clId="{26EDF9E7-3E37-4DEE-83C5-BB80796AAE8B}" dt="2019-01-10T22:46:44.517" v="1793" actId="14100"/>
          <ac:spMkLst>
            <pc:docMk/>
            <pc:sldMk cId="884877274" sldId="1983"/>
            <ac:spMk id="4" creationId="{24C58FB2-DC2F-4253-BAD6-467AACE7CEA3}"/>
          </ac:spMkLst>
        </pc:spChg>
      </pc:sldChg>
      <pc:sldChg chg="addSp modSp add modTransition modAnim">
        <pc:chgData name="Asier Tarancón García" userId="f29916622a993adb" providerId="LiveId" clId="{26EDF9E7-3E37-4DEE-83C5-BB80796AAE8B}" dt="2019-01-05T14:36:45.780" v="470" actId="1076"/>
        <pc:sldMkLst>
          <pc:docMk/>
          <pc:sldMk cId="2484356539" sldId="1984"/>
        </pc:sldMkLst>
        <pc:spChg chg="mod">
          <ac:chgData name="Asier Tarancón García" userId="f29916622a993adb" providerId="LiveId" clId="{26EDF9E7-3E37-4DEE-83C5-BB80796AAE8B}" dt="2019-01-05T14:36:25.803" v="468" actId="20577"/>
          <ac:spMkLst>
            <pc:docMk/>
            <pc:sldMk cId="2484356539" sldId="1984"/>
            <ac:spMk id="2" creationId="{1C7BFF29-93A5-445E-B15C-E5780A68F560}"/>
          </ac:spMkLst>
        </pc:spChg>
        <pc:spChg chg="mod">
          <ac:chgData name="Asier Tarancón García" userId="f29916622a993adb" providerId="LiveId" clId="{26EDF9E7-3E37-4DEE-83C5-BB80796AAE8B}" dt="2019-01-05T14:36:16.083" v="458" actId="15"/>
          <ac:spMkLst>
            <pc:docMk/>
            <pc:sldMk cId="2484356539" sldId="1984"/>
            <ac:spMk id="3" creationId="{97C95C39-955F-4B0B-962A-8B839E1F20B3}"/>
          </ac:spMkLst>
        </pc:spChg>
        <pc:picChg chg="add mod">
          <ac:chgData name="Asier Tarancón García" userId="f29916622a993adb" providerId="LiveId" clId="{26EDF9E7-3E37-4DEE-83C5-BB80796AAE8B}" dt="2019-01-05T14:36:45.780" v="470" actId="1076"/>
          <ac:picMkLst>
            <pc:docMk/>
            <pc:sldMk cId="2484356539" sldId="1984"/>
            <ac:picMk id="4" creationId="{8D19D034-E5C3-4920-A6C3-01A3D946E811}"/>
          </ac:picMkLst>
        </pc:picChg>
      </pc:sldChg>
      <pc:sldChg chg="addSp delSp modSp add ord modTransition">
        <pc:chgData name="Asier Tarancón García" userId="f29916622a993adb" providerId="LiveId" clId="{26EDF9E7-3E37-4DEE-83C5-BB80796AAE8B}" dt="2019-01-05T14:32:33.113" v="414"/>
        <pc:sldMkLst>
          <pc:docMk/>
          <pc:sldMk cId="4198427839" sldId="1985"/>
        </pc:sldMkLst>
        <pc:spChg chg="del">
          <ac:chgData name="Asier Tarancón García" userId="f29916622a993adb" providerId="LiveId" clId="{26EDF9E7-3E37-4DEE-83C5-BB80796AAE8B}" dt="2019-01-05T14:32:22.785" v="412"/>
          <ac:spMkLst>
            <pc:docMk/>
            <pc:sldMk cId="4198427839" sldId="1985"/>
            <ac:spMk id="2" creationId="{8A2D398B-B1F7-466C-9EE3-5D46605C7F4B}"/>
          </ac:spMkLst>
        </pc:spChg>
        <pc:spChg chg="del">
          <ac:chgData name="Asier Tarancón García" userId="f29916622a993adb" providerId="LiveId" clId="{26EDF9E7-3E37-4DEE-83C5-BB80796AAE8B}" dt="2019-01-05T14:32:22.785" v="412"/>
          <ac:spMkLst>
            <pc:docMk/>
            <pc:sldMk cId="4198427839" sldId="1985"/>
            <ac:spMk id="3" creationId="{83A198C7-9CEA-46C0-9B65-6FCC0EFE6696}"/>
          </ac:spMkLst>
        </pc:spChg>
        <pc:spChg chg="add mod">
          <ac:chgData name="Asier Tarancón García" userId="f29916622a993adb" providerId="LiveId" clId="{26EDF9E7-3E37-4DEE-83C5-BB80796AAE8B}" dt="2019-01-05T14:32:33.113" v="414"/>
          <ac:spMkLst>
            <pc:docMk/>
            <pc:sldMk cId="4198427839" sldId="1985"/>
            <ac:spMk id="4" creationId="{D3B705ED-3AA1-458E-AE10-8B23813E7E14}"/>
          </ac:spMkLst>
        </pc:spChg>
        <pc:spChg chg="add mod">
          <ac:chgData name="Asier Tarancón García" userId="f29916622a993adb" providerId="LiveId" clId="{26EDF9E7-3E37-4DEE-83C5-BB80796AAE8B}" dt="2019-01-05T14:32:25.887" v="413"/>
          <ac:spMkLst>
            <pc:docMk/>
            <pc:sldMk cId="4198427839" sldId="1985"/>
            <ac:spMk id="5" creationId="{0AB071E9-9CD1-4B47-805A-5D23044EEA40}"/>
          </ac:spMkLst>
        </pc:spChg>
      </pc:sldChg>
      <pc:sldChg chg="add setBg">
        <pc:chgData name="Asier Tarancón García" userId="f29916622a993adb" providerId="LiveId" clId="{26EDF9E7-3E37-4DEE-83C5-BB80796AAE8B}" dt="2019-01-05T14:37:51.316" v="471"/>
        <pc:sldMkLst>
          <pc:docMk/>
          <pc:sldMk cId="3095052412" sldId="1986"/>
        </pc:sldMkLst>
      </pc:sldChg>
      <pc:sldChg chg="add modTransition">
        <pc:chgData name="Asier Tarancón García" userId="f29916622a993adb" providerId="LiveId" clId="{26EDF9E7-3E37-4DEE-83C5-BB80796AAE8B}" dt="2019-01-05T14:39:16.062" v="472"/>
        <pc:sldMkLst>
          <pc:docMk/>
          <pc:sldMk cId="543832378" sldId="1988"/>
        </pc:sldMkLst>
      </pc:sldChg>
      <pc:sldChg chg="modSp add modTransition">
        <pc:chgData name="Asier Tarancón García" userId="f29916622a993adb" providerId="LiveId" clId="{26EDF9E7-3E37-4DEE-83C5-BB80796AAE8B}" dt="2019-01-05T14:39:54.531" v="474" actId="14100"/>
        <pc:sldMkLst>
          <pc:docMk/>
          <pc:sldMk cId="326225567" sldId="1989"/>
        </pc:sldMkLst>
        <pc:spChg chg="mod">
          <ac:chgData name="Asier Tarancón García" userId="f29916622a993adb" providerId="LiveId" clId="{26EDF9E7-3E37-4DEE-83C5-BB80796AAE8B}" dt="2019-01-05T14:39:54.531" v="474" actId="14100"/>
          <ac:spMkLst>
            <pc:docMk/>
            <pc:sldMk cId="326225567" sldId="1989"/>
            <ac:spMk id="4" creationId="{77AC15A6-B486-4F01-8618-FD4544B34B87}"/>
          </ac:spMkLst>
        </pc:spChg>
      </pc:sldChg>
      <pc:sldChg chg="modSp add modTransition">
        <pc:chgData name="Asier Tarancón García" userId="f29916622a993adb" providerId="LiveId" clId="{26EDF9E7-3E37-4DEE-83C5-BB80796AAE8B}" dt="2019-01-05T14:44:15.039" v="569" actId="20577"/>
        <pc:sldMkLst>
          <pc:docMk/>
          <pc:sldMk cId="1680487329" sldId="1990"/>
        </pc:sldMkLst>
        <pc:spChg chg="mod">
          <ac:chgData name="Asier Tarancón García" userId="f29916622a993adb" providerId="LiveId" clId="{26EDF9E7-3E37-4DEE-83C5-BB80796AAE8B}" dt="2019-01-05T14:42:17.330" v="477" actId="1076"/>
          <ac:spMkLst>
            <pc:docMk/>
            <pc:sldMk cId="1680487329" sldId="1990"/>
            <ac:spMk id="6" creationId="{83E60C97-1864-4ECF-B7D8-F6FF868AE06A}"/>
          </ac:spMkLst>
        </pc:spChg>
        <pc:spChg chg="mod">
          <ac:chgData name="Asier Tarancón García" userId="f29916622a993adb" providerId="LiveId" clId="{26EDF9E7-3E37-4DEE-83C5-BB80796AAE8B}" dt="2019-01-05T14:44:15.039" v="569" actId="20577"/>
          <ac:spMkLst>
            <pc:docMk/>
            <pc:sldMk cId="1680487329" sldId="1990"/>
            <ac:spMk id="7" creationId="{117A53CD-AD19-4742-A565-2C5DAE8A1224}"/>
          </ac:spMkLst>
        </pc:spChg>
      </pc:sldChg>
      <pc:sldChg chg="addSp modSp add modTransition setBg">
        <pc:chgData name="Asier Tarancón García" userId="f29916622a993adb" providerId="LiveId" clId="{26EDF9E7-3E37-4DEE-83C5-BB80796AAE8B}" dt="2019-01-05T14:50:56.827" v="659" actId="5793"/>
        <pc:sldMkLst>
          <pc:docMk/>
          <pc:sldMk cId="1794051791" sldId="1991"/>
        </pc:sldMkLst>
        <pc:spChg chg="add mod">
          <ac:chgData name="Asier Tarancón García" userId="f29916622a993adb" providerId="LiveId" clId="{26EDF9E7-3E37-4DEE-83C5-BB80796AAE8B}" dt="2019-01-05T14:50:56.827" v="659" actId="5793"/>
          <ac:spMkLst>
            <pc:docMk/>
            <pc:sldMk cId="1794051791" sldId="1991"/>
            <ac:spMk id="3" creationId="{83951ECE-76EB-4C43-A351-C9F7AA7DBB35}"/>
          </ac:spMkLst>
        </pc:spChg>
      </pc:sldChg>
      <pc:sldChg chg="addSp modSp add">
        <pc:chgData name="Asier Tarancón García" userId="f29916622a993adb" providerId="LiveId" clId="{26EDF9E7-3E37-4DEE-83C5-BB80796AAE8B}" dt="2019-01-05T15:07:25.277" v="865" actId="27636"/>
        <pc:sldMkLst>
          <pc:docMk/>
          <pc:sldMk cId="3790116390" sldId="1992"/>
        </pc:sldMkLst>
        <pc:spChg chg="mod">
          <ac:chgData name="Asier Tarancón García" userId="f29916622a993adb" providerId="LiveId" clId="{26EDF9E7-3E37-4DEE-83C5-BB80796AAE8B}" dt="2019-01-05T14:59:29.919" v="762" actId="20577"/>
          <ac:spMkLst>
            <pc:docMk/>
            <pc:sldMk cId="3790116390" sldId="1992"/>
            <ac:spMk id="2" creationId="{94791FEA-B567-4FB9-BA8C-2BE52BCDB3C7}"/>
          </ac:spMkLst>
        </pc:spChg>
        <pc:spChg chg="add mod">
          <ac:chgData name="Asier Tarancón García" userId="f29916622a993adb" providerId="LiveId" clId="{26EDF9E7-3E37-4DEE-83C5-BB80796AAE8B}" dt="2019-01-05T15:07:18.326" v="863" actId="27636"/>
          <ac:spMkLst>
            <pc:docMk/>
            <pc:sldMk cId="3790116390" sldId="1992"/>
            <ac:spMk id="6" creationId="{D2E39297-1DE4-4E3F-9299-C12EDD2939AF}"/>
          </ac:spMkLst>
        </pc:spChg>
        <pc:spChg chg="add mod">
          <ac:chgData name="Asier Tarancón García" userId="f29916622a993adb" providerId="LiveId" clId="{26EDF9E7-3E37-4DEE-83C5-BB80796AAE8B}" dt="2019-01-05T15:07:25.277" v="865" actId="27636"/>
          <ac:spMkLst>
            <pc:docMk/>
            <pc:sldMk cId="3790116390" sldId="1992"/>
            <ac:spMk id="7" creationId="{0C409CEE-C067-43F9-B76E-B013965B8087}"/>
          </ac:spMkLst>
        </pc:spChg>
        <pc:picChg chg="add mod">
          <ac:chgData name="Asier Tarancón García" userId="f29916622a993adb" providerId="LiveId" clId="{26EDF9E7-3E37-4DEE-83C5-BB80796AAE8B}" dt="2019-01-05T15:03:07.346" v="806" actId="1076"/>
          <ac:picMkLst>
            <pc:docMk/>
            <pc:sldMk cId="3790116390" sldId="1992"/>
            <ac:picMk id="5" creationId="{6A4B0F75-3C7F-4044-8F1F-606AD182DC17}"/>
          </ac:picMkLst>
        </pc:picChg>
        <pc:picChg chg="add mod">
          <ac:chgData name="Asier Tarancón García" userId="f29916622a993adb" providerId="LiveId" clId="{26EDF9E7-3E37-4DEE-83C5-BB80796AAE8B}" dt="2019-01-05T14:59:42.851" v="765" actId="1076"/>
          <ac:picMkLst>
            <pc:docMk/>
            <pc:sldMk cId="3790116390" sldId="1992"/>
            <ac:picMk id="2050" creationId="{41C2CC49-B78D-4F42-A267-2D8820BA6714}"/>
          </ac:picMkLst>
        </pc:picChg>
      </pc:sldChg>
      <pc:sldChg chg="addSp modSp add">
        <pc:chgData name="Asier Tarancón García" userId="f29916622a993adb" providerId="LiveId" clId="{26EDF9E7-3E37-4DEE-83C5-BB80796AAE8B}" dt="2019-01-05T15:02:24.998" v="787" actId="1036"/>
        <pc:sldMkLst>
          <pc:docMk/>
          <pc:sldMk cId="3669231910" sldId="1993"/>
        </pc:sldMkLst>
        <pc:picChg chg="add mod">
          <ac:chgData name="Asier Tarancón García" userId="f29916622a993adb" providerId="LiveId" clId="{26EDF9E7-3E37-4DEE-83C5-BB80796AAE8B}" dt="2019-01-05T15:01:45.338" v="770" actId="1076"/>
          <ac:picMkLst>
            <pc:docMk/>
            <pc:sldMk cId="3669231910" sldId="1993"/>
            <ac:picMk id="4" creationId="{B1980DDB-D41F-4988-9DC7-1452532A60BA}"/>
          </ac:picMkLst>
        </pc:picChg>
        <pc:picChg chg="add mod">
          <ac:chgData name="Asier Tarancón García" userId="f29916622a993adb" providerId="LiveId" clId="{26EDF9E7-3E37-4DEE-83C5-BB80796AAE8B}" dt="2019-01-05T15:02:24.998" v="787" actId="1036"/>
          <ac:picMkLst>
            <pc:docMk/>
            <pc:sldMk cId="3669231910" sldId="1993"/>
            <ac:picMk id="5" creationId="{B5CEBE47-110A-4C4B-BC30-622E4B1EF78C}"/>
          </ac:picMkLst>
        </pc:picChg>
      </pc:sldChg>
      <pc:sldChg chg="modSp add ord modAnim">
        <pc:chgData name="Asier Tarancón García" userId="f29916622a993adb" providerId="LiveId" clId="{26EDF9E7-3E37-4DEE-83C5-BB80796AAE8B}" dt="2019-01-10T22:03:55.354" v="1596" actId="20577"/>
        <pc:sldMkLst>
          <pc:docMk/>
          <pc:sldMk cId="3922084209" sldId="1994"/>
        </pc:sldMkLst>
        <pc:spChg chg="mod">
          <ac:chgData name="Asier Tarancón García" userId="f29916622a993adb" providerId="LiveId" clId="{26EDF9E7-3E37-4DEE-83C5-BB80796AAE8B}" dt="2019-01-05T15:16:17.258" v="1344" actId="20577"/>
          <ac:spMkLst>
            <pc:docMk/>
            <pc:sldMk cId="3922084209" sldId="1994"/>
            <ac:spMk id="2" creationId="{06B1CF37-BAC9-43A2-BB9B-DB391B05C019}"/>
          </ac:spMkLst>
        </pc:spChg>
        <pc:spChg chg="mod">
          <ac:chgData name="Asier Tarancón García" userId="f29916622a993adb" providerId="LiveId" clId="{26EDF9E7-3E37-4DEE-83C5-BB80796AAE8B}" dt="2019-01-10T22:03:55.354" v="1596" actId="20577"/>
          <ac:spMkLst>
            <pc:docMk/>
            <pc:sldMk cId="3922084209" sldId="1994"/>
            <ac:spMk id="3" creationId="{0B0A428D-AAAE-4C0D-855E-B846B6AC6E62}"/>
          </ac:spMkLst>
        </pc:spChg>
      </pc:sldChg>
      <pc:sldChg chg="addSp delSp modSp add">
        <pc:chgData name="Asier Tarancón García" userId="f29916622a993adb" providerId="LiveId" clId="{26EDF9E7-3E37-4DEE-83C5-BB80796AAE8B}" dt="2019-01-06T16:18:13.047" v="1351" actId="20577"/>
        <pc:sldMkLst>
          <pc:docMk/>
          <pc:sldMk cId="211703876" sldId="1995"/>
        </pc:sldMkLst>
        <pc:spChg chg="del">
          <ac:chgData name="Asier Tarancón García" userId="f29916622a993adb" providerId="LiveId" clId="{26EDF9E7-3E37-4DEE-83C5-BB80796AAE8B}" dt="2019-01-06T16:18:05.300" v="1346"/>
          <ac:spMkLst>
            <pc:docMk/>
            <pc:sldMk cId="211703876" sldId="1995"/>
            <ac:spMk id="2" creationId="{7AAF734B-C3F9-4BB0-AA41-F3AA56BAB6BB}"/>
          </ac:spMkLst>
        </pc:spChg>
        <pc:spChg chg="del">
          <ac:chgData name="Asier Tarancón García" userId="f29916622a993adb" providerId="LiveId" clId="{26EDF9E7-3E37-4DEE-83C5-BB80796AAE8B}" dt="2019-01-06T16:18:05.300" v="1346"/>
          <ac:spMkLst>
            <pc:docMk/>
            <pc:sldMk cId="211703876" sldId="1995"/>
            <ac:spMk id="3" creationId="{7D1B05F0-4385-4412-98A3-D740F5D10E23}"/>
          </ac:spMkLst>
        </pc:spChg>
        <pc:spChg chg="add mod">
          <ac:chgData name="Asier Tarancón García" userId="f29916622a993adb" providerId="LiveId" clId="{26EDF9E7-3E37-4DEE-83C5-BB80796AAE8B}" dt="2019-01-06T16:18:13.047" v="1351" actId="20577"/>
          <ac:spMkLst>
            <pc:docMk/>
            <pc:sldMk cId="211703876" sldId="1995"/>
            <ac:spMk id="4" creationId="{39BBDF27-33CF-40BD-BAFB-B064EC0B7EFB}"/>
          </ac:spMkLst>
        </pc:spChg>
        <pc:spChg chg="add mod">
          <ac:chgData name="Asier Tarancón García" userId="f29916622a993adb" providerId="LiveId" clId="{26EDF9E7-3E37-4DEE-83C5-BB80796AAE8B}" dt="2019-01-06T16:18:05.300" v="1346"/>
          <ac:spMkLst>
            <pc:docMk/>
            <pc:sldMk cId="211703876" sldId="1995"/>
            <ac:spMk id="5" creationId="{F64D2764-CE22-4B9D-95D3-D30482EBA217}"/>
          </ac:spMkLst>
        </pc:spChg>
      </pc:sldChg>
      <pc:sldChg chg="addSp delSp modSp add">
        <pc:chgData name="Asier Tarancón García" userId="f29916622a993adb" providerId="LiveId" clId="{26EDF9E7-3E37-4DEE-83C5-BB80796AAE8B}" dt="2019-01-06T16:23:37.876" v="1370" actId="20577"/>
        <pc:sldMkLst>
          <pc:docMk/>
          <pc:sldMk cId="516083741" sldId="1996"/>
        </pc:sldMkLst>
        <pc:spChg chg="del">
          <ac:chgData name="Asier Tarancón García" userId="f29916622a993adb" providerId="LiveId" clId="{26EDF9E7-3E37-4DEE-83C5-BB80796AAE8B}" dt="2019-01-06T16:23:29.938" v="1354"/>
          <ac:spMkLst>
            <pc:docMk/>
            <pc:sldMk cId="516083741" sldId="1996"/>
            <ac:spMk id="2" creationId="{2B82B421-95C7-4B38-87B0-DD52327DEC08}"/>
          </ac:spMkLst>
        </pc:spChg>
        <pc:spChg chg="del">
          <ac:chgData name="Asier Tarancón García" userId="f29916622a993adb" providerId="LiveId" clId="{26EDF9E7-3E37-4DEE-83C5-BB80796AAE8B}" dt="2019-01-06T16:23:29.938" v="1354"/>
          <ac:spMkLst>
            <pc:docMk/>
            <pc:sldMk cId="516083741" sldId="1996"/>
            <ac:spMk id="3" creationId="{CF850332-8E31-409A-8D37-B63D53CCC056}"/>
          </ac:spMkLst>
        </pc:spChg>
        <pc:spChg chg="add mod">
          <ac:chgData name="Asier Tarancón García" userId="f29916622a993adb" providerId="LiveId" clId="{26EDF9E7-3E37-4DEE-83C5-BB80796AAE8B}" dt="2019-01-06T16:23:37.876" v="1370" actId="20577"/>
          <ac:spMkLst>
            <pc:docMk/>
            <pc:sldMk cId="516083741" sldId="1996"/>
            <ac:spMk id="4" creationId="{A89A853C-2171-4B99-91E9-DC0F33E98BE3}"/>
          </ac:spMkLst>
        </pc:spChg>
        <pc:spChg chg="add mod">
          <ac:chgData name="Asier Tarancón García" userId="f29916622a993adb" providerId="LiveId" clId="{26EDF9E7-3E37-4DEE-83C5-BB80796AAE8B}" dt="2019-01-06T16:23:29.938" v="1354"/>
          <ac:spMkLst>
            <pc:docMk/>
            <pc:sldMk cId="516083741" sldId="1996"/>
            <ac:spMk id="5" creationId="{3E651EDD-98D1-46F1-A790-FAA955BEC73D}"/>
          </ac:spMkLst>
        </pc:spChg>
      </pc:sldChg>
      <pc:sldChg chg="addSp delSp modSp add">
        <pc:chgData name="Asier Tarancón García" userId="f29916622a993adb" providerId="LiveId" clId="{26EDF9E7-3E37-4DEE-83C5-BB80796AAE8B}" dt="2019-01-10T22:30:49.929" v="1702" actId="207"/>
        <pc:sldMkLst>
          <pc:docMk/>
          <pc:sldMk cId="1730148098" sldId="1997"/>
        </pc:sldMkLst>
        <pc:spChg chg="mod">
          <ac:chgData name="Asier Tarancón García" userId="f29916622a993adb" providerId="LiveId" clId="{26EDF9E7-3E37-4DEE-83C5-BB80796AAE8B}" dt="2019-01-10T22:26:03.736" v="1668" actId="1076"/>
          <ac:spMkLst>
            <pc:docMk/>
            <pc:sldMk cId="1730148098" sldId="1997"/>
            <ac:spMk id="3"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1"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2"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3"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4"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5"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6"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7"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8"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19"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0"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1"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2"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3"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4"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5"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6"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7"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8"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29"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30"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31"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32" creationId="{00000000-0000-0000-0000-000000000000}"/>
          </ac:spMkLst>
        </pc:spChg>
        <pc:spChg chg="mod">
          <ac:chgData name="Asier Tarancón García" userId="f29916622a993adb" providerId="LiveId" clId="{26EDF9E7-3E37-4DEE-83C5-BB80796AAE8B}" dt="2019-01-10T22:26:03.736" v="1668" actId="1076"/>
          <ac:spMkLst>
            <pc:docMk/>
            <pc:sldMk cId="1730148098" sldId="1997"/>
            <ac:spMk id="33" creationId="{00000000-0000-0000-0000-000000000000}"/>
          </ac:spMkLst>
        </pc:spChg>
        <pc:spChg chg="add mod">
          <ac:chgData name="Asier Tarancón García" userId="f29916622a993adb" providerId="LiveId" clId="{26EDF9E7-3E37-4DEE-83C5-BB80796AAE8B}" dt="2019-01-10T22:30:49.929" v="1702" actId="207"/>
          <ac:spMkLst>
            <pc:docMk/>
            <pc:sldMk cId="1730148098" sldId="1997"/>
            <ac:spMk id="34" creationId="{6BEBB68B-CC6A-4A6F-B761-3F6E294D0492}"/>
          </ac:spMkLst>
        </pc:spChg>
        <pc:spChg chg="add del mod">
          <ac:chgData name="Asier Tarancón García" userId="f29916622a993adb" providerId="LiveId" clId="{26EDF9E7-3E37-4DEE-83C5-BB80796AAE8B}" dt="2019-01-10T22:30:28.864" v="1700" actId="478"/>
          <ac:spMkLst>
            <pc:docMk/>
            <pc:sldMk cId="1730148098" sldId="1997"/>
            <ac:spMk id="35" creationId="{F3DF95CD-CA8E-4C9E-B45C-5C1E1251E314}"/>
          </ac:spMkLst>
        </pc:spChg>
      </pc:sldChg>
      <pc:sldChg chg="addSp delSp modSp add">
        <pc:chgData name="Asier Tarancón García" userId="f29916622a993adb" providerId="LiveId" clId="{26EDF9E7-3E37-4DEE-83C5-BB80796AAE8B}" dt="2019-01-06T16:44:31.684" v="1396" actId="20577"/>
        <pc:sldMkLst>
          <pc:docMk/>
          <pc:sldMk cId="1747195127" sldId="1998"/>
        </pc:sldMkLst>
        <pc:spChg chg="del">
          <ac:chgData name="Asier Tarancón García" userId="f29916622a993adb" providerId="LiveId" clId="{26EDF9E7-3E37-4DEE-83C5-BB80796AAE8B}" dt="2019-01-06T16:44:15.306" v="1372"/>
          <ac:spMkLst>
            <pc:docMk/>
            <pc:sldMk cId="1747195127" sldId="1998"/>
            <ac:spMk id="2" creationId="{54B3C225-E8B8-44DF-A299-F4B8E2566475}"/>
          </ac:spMkLst>
        </pc:spChg>
        <pc:spChg chg="del">
          <ac:chgData name="Asier Tarancón García" userId="f29916622a993adb" providerId="LiveId" clId="{26EDF9E7-3E37-4DEE-83C5-BB80796AAE8B}" dt="2019-01-06T16:44:15.306" v="1372"/>
          <ac:spMkLst>
            <pc:docMk/>
            <pc:sldMk cId="1747195127" sldId="1998"/>
            <ac:spMk id="3" creationId="{9BC00CB3-F4A2-4BAE-A6E8-848F7D1559B1}"/>
          </ac:spMkLst>
        </pc:spChg>
        <pc:spChg chg="add mod">
          <ac:chgData name="Asier Tarancón García" userId="f29916622a993adb" providerId="LiveId" clId="{26EDF9E7-3E37-4DEE-83C5-BB80796AAE8B}" dt="2019-01-06T16:44:31.684" v="1396" actId="20577"/>
          <ac:spMkLst>
            <pc:docMk/>
            <pc:sldMk cId="1747195127" sldId="1998"/>
            <ac:spMk id="4" creationId="{766B14F2-4282-4F78-9F4C-9413C9C95227}"/>
          </ac:spMkLst>
        </pc:spChg>
        <pc:spChg chg="add mod">
          <ac:chgData name="Asier Tarancón García" userId="f29916622a993adb" providerId="LiveId" clId="{26EDF9E7-3E37-4DEE-83C5-BB80796AAE8B}" dt="2019-01-06T16:44:15.306" v="1372"/>
          <ac:spMkLst>
            <pc:docMk/>
            <pc:sldMk cId="1747195127" sldId="1998"/>
            <ac:spMk id="5" creationId="{E909946C-189B-47B0-931F-9ABC96D714D7}"/>
          </ac:spMkLst>
        </pc:spChg>
      </pc:sldChg>
      <pc:sldChg chg="add">
        <pc:chgData name="Asier Tarancón García" userId="f29916622a993adb" providerId="LiveId" clId="{26EDF9E7-3E37-4DEE-83C5-BB80796AAE8B}" dt="2019-01-06T16:44:34.961" v="1397"/>
        <pc:sldMkLst>
          <pc:docMk/>
          <pc:sldMk cId="2178176187" sldId="1999"/>
        </pc:sldMkLst>
      </pc:sldChg>
      <pc:sldChg chg="add">
        <pc:chgData name="Asier Tarancón García" userId="f29916622a993adb" providerId="LiveId" clId="{26EDF9E7-3E37-4DEE-83C5-BB80796AAE8B}" dt="2019-01-06T16:44:34.961" v="1397"/>
        <pc:sldMkLst>
          <pc:docMk/>
          <pc:sldMk cId="3613044498" sldId="2000"/>
        </pc:sldMkLst>
      </pc:sldChg>
      <pc:sldChg chg="add">
        <pc:chgData name="Asier Tarancón García" userId="f29916622a993adb" providerId="LiveId" clId="{26EDF9E7-3E37-4DEE-83C5-BB80796AAE8B}" dt="2019-01-06T16:45:31.507" v="1398"/>
        <pc:sldMkLst>
          <pc:docMk/>
          <pc:sldMk cId="1620768682" sldId="2001"/>
        </pc:sldMkLst>
      </pc:sldChg>
      <pc:sldChg chg="add">
        <pc:chgData name="Asier Tarancón García" userId="f29916622a993adb" providerId="LiveId" clId="{26EDF9E7-3E37-4DEE-83C5-BB80796AAE8B}" dt="2019-01-06T16:53:12.777" v="1399"/>
        <pc:sldMkLst>
          <pc:docMk/>
          <pc:sldMk cId="1892262594" sldId="2002"/>
        </pc:sldMkLst>
      </pc:sldChg>
      <pc:sldChg chg="add">
        <pc:chgData name="Asier Tarancón García" userId="f29916622a993adb" providerId="LiveId" clId="{26EDF9E7-3E37-4DEE-83C5-BB80796AAE8B}" dt="2019-01-06T16:53:12.777" v="1399"/>
        <pc:sldMkLst>
          <pc:docMk/>
          <pc:sldMk cId="3430558765" sldId="2003"/>
        </pc:sldMkLst>
      </pc:sldChg>
      <pc:sldChg chg="addSp delSp modSp add">
        <pc:chgData name="Asier Tarancón García" userId="f29916622a993adb" providerId="LiveId" clId="{26EDF9E7-3E37-4DEE-83C5-BB80796AAE8B}" dt="2019-01-06T16:53:52.794" v="1456" actId="20577"/>
        <pc:sldMkLst>
          <pc:docMk/>
          <pc:sldMk cId="2122801095" sldId="2004"/>
        </pc:sldMkLst>
        <pc:spChg chg="del">
          <ac:chgData name="Asier Tarancón García" userId="f29916622a993adb" providerId="LiveId" clId="{26EDF9E7-3E37-4DEE-83C5-BB80796AAE8B}" dt="2019-01-06T16:53:18.757" v="1401"/>
          <ac:spMkLst>
            <pc:docMk/>
            <pc:sldMk cId="2122801095" sldId="2004"/>
            <ac:spMk id="2" creationId="{8F9C5B23-A613-49BB-8667-3E221B88ACA3}"/>
          </ac:spMkLst>
        </pc:spChg>
        <pc:spChg chg="del">
          <ac:chgData name="Asier Tarancón García" userId="f29916622a993adb" providerId="LiveId" clId="{26EDF9E7-3E37-4DEE-83C5-BB80796AAE8B}" dt="2019-01-06T16:53:18.757" v="1401"/>
          <ac:spMkLst>
            <pc:docMk/>
            <pc:sldMk cId="2122801095" sldId="2004"/>
            <ac:spMk id="3" creationId="{988D70C3-6EC2-46C5-97A1-4E2FB3500BB6}"/>
          </ac:spMkLst>
        </pc:spChg>
        <pc:spChg chg="add mod">
          <ac:chgData name="Asier Tarancón García" userId="f29916622a993adb" providerId="LiveId" clId="{26EDF9E7-3E37-4DEE-83C5-BB80796AAE8B}" dt="2019-01-06T16:53:42.630" v="1447" actId="20577"/>
          <ac:spMkLst>
            <pc:docMk/>
            <pc:sldMk cId="2122801095" sldId="2004"/>
            <ac:spMk id="4" creationId="{B8932E50-9481-43DA-967B-E79B1405EBA7}"/>
          </ac:spMkLst>
        </pc:spChg>
        <pc:spChg chg="add mod">
          <ac:chgData name="Asier Tarancón García" userId="f29916622a993adb" providerId="LiveId" clId="{26EDF9E7-3E37-4DEE-83C5-BB80796AAE8B}" dt="2019-01-06T16:53:52.794" v="1456" actId="20577"/>
          <ac:spMkLst>
            <pc:docMk/>
            <pc:sldMk cId="2122801095" sldId="2004"/>
            <ac:spMk id="5" creationId="{3330E3AB-A5F2-4FF9-9E01-786A0F420708}"/>
          </ac:spMkLst>
        </pc:spChg>
      </pc:sldChg>
      <pc:sldChg chg="modSp add">
        <pc:chgData name="Asier Tarancón García" userId="f29916622a993adb" providerId="LiveId" clId="{26EDF9E7-3E37-4DEE-83C5-BB80796AAE8B}" dt="2019-01-10T22:42:46.178" v="1781" actId="20577"/>
        <pc:sldMkLst>
          <pc:docMk/>
          <pc:sldMk cId="2752146302" sldId="2005"/>
        </pc:sldMkLst>
        <pc:spChg chg="mod">
          <ac:chgData name="Asier Tarancón García" userId="f29916622a993adb" providerId="LiveId" clId="{26EDF9E7-3E37-4DEE-83C5-BB80796AAE8B}" dt="2019-01-10T22:42:46.178" v="1781" actId="20577"/>
          <ac:spMkLst>
            <pc:docMk/>
            <pc:sldMk cId="2752146302" sldId="2005"/>
            <ac:spMk id="3" creationId="{00000000-0000-0000-0000-000000000000}"/>
          </ac:spMkLst>
        </pc:spChg>
      </pc:sldChg>
      <pc:sldChg chg="add">
        <pc:chgData name="Asier Tarancón García" userId="f29916622a993adb" providerId="LiveId" clId="{26EDF9E7-3E37-4DEE-83C5-BB80796AAE8B}" dt="2019-01-06T16:57:17.691" v="1457"/>
        <pc:sldMkLst>
          <pc:docMk/>
          <pc:sldMk cId="2330434605" sldId="2006"/>
        </pc:sldMkLst>
      </pc:sldChg>
      <pc:sldChg chg="add">
        <pc:chgData name="Asier Tarancón García" userId="f29916622a993adb" providerId="LiveId" clId="{26EDF9E7-3E37-4DEE-83C5-BB80796AAE8B}" dt="2019-01-06T16:58:47.813" v="1458"/>
        <pc:sldMkLst>
          <pc:docMk/>
          <pc:sldMk cId="2059619577" sldId="2007"/>
        </pc:sldMkLst>
      </pc:sldChg>
    </pc:docChg>
  </pc:docChgLst>
  <pc:docChgLst>
    <pc:chgData name="Asier Tarancón García" userId="f29916622a993adb" providerId="LiveId" clId="{BCA9E51C-C15D-4157-B0EC-F99BBD721FA4}"/>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06-24T18:44:09.632"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1C8BD-544C-4796-9728-E76C090D8787}" type="datetimeFigureOut">
              <a:rPr lang="es-ES" smtClean="0"/>
              <a:t>10/01/2019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00E6D6-B0F1-4C6A-ACFC-C7CE8DB6CB5B}" type="slidenum">
              <a:rPr lang="es-ES" smtClean="0"/>
              <a:t>‹Nº›</a:t>
            </a:fld>
            <a:endParaRPr lang="es-ES"/>
          </a:p>
        </p:txBody>
      </p:sp>
    </p:spTree>
    <p:extLst>
      <p:ext uri="{BB962C8B-B14F-4D97-AF65-F5344CB8AC3E}">
        <p14:creationId xmlns:p14="http://schemas.microsoft.com/office/powerpoint/2010/main" val="2809436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portablelibraryprofiles.stephencleary.com/" TargetMode="External"/><Relationship Id="rId3" Type="http://schemas.openxmlformats.org/officeDocument/2006/relationships/hyperlink" Target="http://gslb.ch/b137b" TargetMode="External"/><Relationship Id="rId7" Type="http://schemas.openxmlformats.org/officeDocument/2006/relationships/hyperlink" Target="http://gslb.ch/b140b"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gslb.ch/b139b" TargetMode="External"/><Relationship Id="rId5" Type="http://schemas.openxmlformats.org/officeDocument/2006/relationships/hyperlink" Target="https://www.microsoft.com/silverlight/" TargetMode="External"/><Relationship Id="rId4" Type="http://schemas.openxmlformats.org/officeDocument/2006/relationships/hyperlink" Target="http://gslb.ch/b138b"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1/10/2019 10:49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77645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9807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585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1/10/2019 10:49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3575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1/10/2019 10:49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6678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734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973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2110588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214986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1536727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888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370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3790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1/10/2019</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45774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49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565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1" dirty="0"/>
              <a:t>History of .NET Standard</a:t>
            </a:r>
          </a:p>
          <a:p>
            <a:r>
              <a:rPr lang="en-US" dirty="0"/>
              <a:t>In the early days of </a:t>
            </a:r>
            <a:r>
              <a:rPr lang="en-US" dirty="0">
                <a:hlinkClick r:id="rId3"/>
              </a:rPr>
              <a:t>the .NET framework</a:t>
            </a:r>
            <a:r>
              <a:rPr lang="en-US" dirty="0"/>
              <a:t>, there was little need to share code between applications. When </a:t>
            </a:r>
            <a:r>
              <a:rPr lang="en-US" dirty="0">
                <a:hlinkClick r:id="rId4"/>
              </a:rPr>
              <a:t>Windows Presentation Foundation (WPF)</a:t>
            </a:r>
            <a:r>
              <a:rPr lang="en-US" dirty="0"/>
              <a:t> was released in 2006, it was a choice between WinForms or WPF, and developers didn’t have to support the same application in both frameworks. Though sharing files was sometimes needed between client and server apps, it was infrequent.</a:t>
            </a:r>
          </a:p>
          <a:p>
            <a:r>
              <a:rPr lang="en-US" dirty="0"/>
              <a:t>Microsoft then released </a:t>
            </a:r>
            <a:r>
              <a:rPr lang="en-US" dirty="0">
                <a:hlinkClick r:id="rId5"/>
              </a:rPr>
              <a:t>Silverlight</a:t>
            </a:r>
            <a:r>
              <a:rPr lang="en-US" dirty="0"/>
              <a:t>, a smaller, portable framework on Windows, Mac OS, and Linux. Suddenly, developers were asked to code two versions of the same application: a full-featured version made in WPF to only run in Windows and a smaller version that ran cross-platform in Silverlight. The Silverlight plugin was able to run these apps </a:t>
            </a:r>
            <a:r>
              <a:rPr lang="en-US" i="1" dirty="0"/>
              <a:t>outside of the browser (OOB)</a:t>
            </a:r>
            <a:r>
              <a:rPr lang="en-US" dirty="0"/>
              <a:t> which made it possible to build cross-platform applications. There was even some hope that Silverlight would eventually run on mobile phones. Though this never came to be, the need to have the same code run on multiple platforms became more crucial and more complex.</a:t>
            </a:r>
          </a:p>
          <a:p>
            <a:r>
              <a:rPr lang="en-US" b="1" i="1" dirty="0"/>
              <a:t>Add As Link</a:t>
            </a:r>
            <a:endParaRPr lang="en-US" b="1" dirty="0"/>
          </a:p>
          <a:p>
            <a:r>
              <a:rPr lang="en-US" dirty="0"/>
              <a:t>To add a class to both a Windows Presentation Foundation and a Silverlight application, one would have to </a:t>
            </a:r>
            <a:r>
              <a:rPr lang="en-US" i="1" dirty="0"/>
              <a:t>Add As Link</a:t>
            </a:r>
            <a:r>
              <a:rPr lang="en-US" dirty="0"/>
              <a:t>. To do this in Visual Studio, add the actual file to one of the two applications. For example, here’s how to add it to WPF:</a:t>
            </a:r>
          </a:p>
          <a:p>
            <a:r>
              <a:rPr lang="en-US" dirty="0"/>
              <a:t>Right-click on the other project.</a:t>
            </a:r>
          </a:p>
          <a:p>
            <a:r>
              <a:rPr lang="en-US" dirty="0"/>
              <a:t>Select </a:t>
            </a:r>
            <a:r>
              <a:rPr lang="en-US" b="1" dirty="0"/>
              <a:t>Add Existing Item</a:t>
            </a:r>
            <a:r>
              <a:rPr lang="en-US" dirty="0"/>
              <a:t> (Will open the corresponding dialog.)</a:t>
            </a:r>
          </a:p>
          <a:p>
            <a:r>
              <a:rPr lang="en-US" dirty="0"/>
              <a:t>Navigate to the location of the original file and select it.</a:t>
            </a:r>
          </a:p>
          <a:p>
            <a:r>
              <a:rPr lang="en-US" dirty="0"/>
              <a:t>Open the combo box located in the Add  button.</a:t>
            </a:r>
          </a:p>
          <a:p>
            <a:r>
              <a:rPr lang="en-US" dirty="0"/>
              <a:t>Then </a:t>
            </a:r>
            <a:r>
              <a:rPr lang="en-US" b="1" dirty="0"/>
              <a:t>Add As Link</a:t>
            </a:r>
            <a:r>
              <a:rPr lang="en-US" dirty="0"/>
              <a:t> (Creates a shortcut to the original file.)</a:t>
            </a:r>
          </a:p>
          <a:p>
            <a:r>
              <a:rPr lang="en-US" dirty="0"/>
              <a:t>After the file has been added as a link, it shows up in the Solution Explorer with a small blue arrow. If you browse to the folder, you’ll see the file is not physically present. Visual Studio added a Link item to the project file, for instance:</a:t>
            </a:r>
          </a:p>
          <a:p>
            <a:r>
              <a:rPr lang="en-US" dirty="0">
                <a:effectLst/>
              </a:rPr>
              <a:t>1</a:t>
            </a:r>
          </a:p>
          <a:p>
            <a:r>
              <a:rPr lang="en-US" dirty="0">
                <a:effectLst/>
              </a:rPr>
              <a:t>2</a:t>
            </a:r>
          </a:p>
          <a:p>
            <a:r>
              <a:rPr lang="en-US" dirty="0">
                <a:effectLst/>
              </a:rPr>
              <a:t>3</a:t>
            </a:r>
          </a:p>
          <a:p>
            <a:r>
              <a:rPr lang="en-US" dirty="0">
                <a:effectLst/>
              </a:rPr>
              <a:t>&lt;Compile Include="..\</a:t>
            </a:r>
            <a:r>
              <a:rPr lang="en-US" dirty="0" err="1">
                <a:effectLst/>
              </a:rPr>
              <a:t>SharedFiles</a:t>
            </a:r>
            <a:r>
              <a:rPr lang="en-US" dirty="0">
                <a:effectLst/>
              </a:rPr>
              <a:t>\</a:t>
            </a:r>
            <a:r>
              <a:rPr lang="en-US" dirty="0" err="1">
                <a:effectLst/>
              </a:rPr>
              <a:t>ViewModel</a:t>
            </a:r>
            <a:r>
              <a:rPr lang="en-US" dirty="0">
                <a:effectLst/>
              </a:rPr>
              <a:t>\</a:t>
            </a:r>
            <a:r>
              <a:rPr lang="en-US" dirty="0" err="1">
                <a:effectLst/>
              </a:rPr>
              <a:t>MainViewModel.cs</a:t>
            </a:r>
            <a:r>
              <a:rPr lang="en-US" dirty="0">
                <a:effectLst/>
              </a:rPr>
              <a:t>"&gt;</a:t>
            </a:r>
          </a:p>
          <a:p>
            <a:r>
              <a:rPr lang="en-US" dirty="0">
                <a:effectLst/>
              </a:rPr>
              <a:t>  &lt;Link&gt;</a:t>
            </a:r>
            <a:r>
              <a:rPr lang="en-US" dirty="0" err="1">
                <a:effectLst/>
              </a:rPr>
              <a:t>ViewModel</a:t>
            </a:r>
            <a:r>
              <a:rPr lang="en-US" dirty="0">
                <a:effectLst/>
              </a:rPr>
              <a:t>\</a:t>
            </a:r>
            <a:r>
              <a:rPr lang="en-US" dirty="0" err="1">
                <a:effectLst/>
              </a:rPr>
              <a:t>MainViewModel.cs</a:t>
            </a:r>
            <a:r>
              <a:rPr lang="en-US" dirty="0">
                <a:effectLst/>
              </a:rPr>
              <a:t>&lt;/Link&gt;</a:t>
            </a:r>
          </a:p>
          <a:p>
            <a:r>
              <a:rPr lang="en-US" dirty="0">
                <a:effectLst/>
              </a:rPr>
              <a:t>&lt;/Compile&gt;</a:t>
            </a:r>
          </a:p>
          <a:p>
            <a:r>
              <a:rPr lang="en-US" dirty="0"/>
              <a:t>Today, </a:t>
            </a:r>
            <a:r>
              <a:rPr lang="en-US" i="1" dirty="0"/>
              <a:t>Add As Link</a:t>
            </a:r>
            <a:r>
              <a:rPr lang="en-US" dirty="0"/>
              <a:t> still has utility, as when sharing images between applications. In </a:t>
            </a:r>
            <a:r>
              <a:rPr lang="en-US" dirty="0" err="1"/>
              <a:t>Xamarin.Forms</a:t>
            </a:r>
            <a:r>
              <a:rPr lang="en-US" dirty="0"/>
              <a:t>, you have the possibility to create a project </a:t>
            </a:r>
            <a:r>
              <a:rPr lang="en-US" dirty="0">
                <a:hlinkClick r:id="rId6"/>
              </a:rPr>
              <a:t>using a Shared Project to share your source files</a:t>
            </a:r>
            <a:r>
              <a:rPr lang="en-US" dirty="0"/>
              <a:t>. Under the cover, Visual Studio is using the same shortcuts shown above.</a:t>
            </a:r>
          </a:p>
          <a:p>
            <a:r>
              <a:rPr lang="en-US" dirty="0">
                <a:effectLst/>
              </a:rPr>
              <a:t>A </a:t>
            </a:r>
            <a:r>
              <a:rPr lang="en-US" dirty="0" err="1">
                <a:effectLst/>
              </a:rPr>
              <a:t>Xamarin.Forms</a:t>
            </a:r>
            <a:r>
              <a:rPr lang="en-US" dirty="0">
                <a:effectLst/>
              </a:rPr>
              <a:t> application with a Shared project</a:t>
            </a:r>
          </a:p>
          <a:p>
            <a:r>
              <a:rPr lang="en-US" b="1" dirty="0"/>
              <a:t>Portable Class Libraries (PCL)</a:t>
            </a:r>
          </a:p>
          <a:p>
            <a:r>
              <a:rPr lang="en-US" dirty="0"/>
              <a:t>The maintenance of shared files can be challenging. Every time a new class is added, links to that file also need to be added to every application. With that in mind, in 2011 Microsoft released a new type of class libraries called </a:t>
            </a:r>
            <a:r>
              <a:rPr lang="en-US" dirty="0">
                <a:hlinkClick r:id="rId7"/>
              </a:rPr>
              <a:t>Portable Class Libraries</a:t>
            </a:r>
            <a:r>
              <a:rPr lang="en-US" dirty="0"/>
              <a:t>. A project type that creates a binary file compatible with multiple frameworks.</a:t>
            </a:r>
          </a:p>
          <a:p>
            <a:r>
              <a:rPr lang="en-US" dirty="0">
                <a:effectLst/>
              </a:rPr>
              <a:t>Creating a new Portable Class Library</a:t>
            </a:r>
          </a:p>
          <a:p>
            <a:r>
              <a:rPr lang="en-US" dirty="0"/>
              <a:t>The available APIs are reduced each time a new target framework is selected. For example, if a class is available in .NET Framework 4.5.1 but not in Windows Universal 10.0, it won’t be available in the PCL targeting both these frameworks. The combinations of the target frameworks is called a </a:t>
            </a:r>
            <a:r>
              <a:rPr lang="en-US" i="1" dirty="0">
                <a:hlinkClick r:id="rId8"/>
              </a:rPr>
              <a:t>Profile</a:t>
            </a:r>
            <a:r>
              <a:rPr lang="en-US" dirty="0"/>
              <a:t>.</a:t>
            </a:r>
          </a:p>
          <a:p>
            <a:r>
              <a:rPr lang="en-US" dirty="0"/>
              <a:t>While PCLs were a breakthrough at the time of their creation, it was sometimes difficult to find information on which APIs were available and where to find them. In time, it became clear to the .NET team that a simpler approach was needed.</a:t>
            </a:r>
          </a:p>
          <a:p>
            <a:endParaRPr lang="es-ES" dirty="0"/>
          </a:p>
        </p:txBody>
      </p:sp>
      <p:sp>
        <p:nvSpPr>
          <p:cNvPr id="4" name="Marcador de número de diapositiva 3"/>
          <p:cNvSpPr>
            <a:spLocks noGrp="1"/>
          </p:cNvSpPr>
          <p:nvPr>
            <p:ph type="sldNum" sz="quarter" idx="10"/>
          </p:nvPr>
        </p:nvSpPr>
        <p:spPr/>
        <p:txBody>
          <a:bodyPr/>
          <a:lstStyle/>
          <a:p>
            <a:fld id="{9C00E6D6-B0F1-4C6A-ACFC-C7CE8DB6CB5B}" type="slidenum">
              <a:rPr lang="es-ES" smtClean="0"/>
              <a:t>47</a:t>
            </a:fld>
            <a:endParaRPr lang="es-ES"/>
          </a:p>
        </p:txBody>
      </p:sp>
    </p:spTree>
    <p:extLst>
      <p:ext uri="{BB962C8B-B14F-4D97-AF65-F5344CB8AC3E}">
        <p14:creationId xmlns:p14="http://schemas.microsoft.com/office/powerpoint/2010/main" val="2668012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0813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742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9A022845-941E-7C42-8070-12AD873FCE1E}" type="slidenum">
              <a:rPr lang="en-US" smtClean="0"/>
              <a:t>74</a:t>
            </a:fld>
            <a:endParaRPr lang="en-US"/>
          </a:p>
        </p:txBody>
      </p:sp>
    </p:spTree>
    <p:extLst>
      <p:ext uri="{BB962C8B-B14F-4D97-AF65-F5344CB8AC3E}">
        <p14:creationId xmlns:p14="http://schemas.microsoft.com/office/powerpoint/2010/main" val="215013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A2D088-BDBD-41A5-ADCE-5C6A4DC0805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1/10/2019 10:49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709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446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approach is the hybrid approach, also known as “Write Once, Run Anywhere”. Think of solutions like PhoneGap and Ionic. These frameworks mostly allow developers to start off relatively easy, because they are based on web technology. So, you can start writing your app very quickly using HTML and JavaScript or Lua, etc. Figure 1-4 illustrates this concept</a:t>
            </a:r>
          </a:p>
          <a:p>
            <a:r>
              <a:rPr lang="en-US" dirty="0"/>
              <a:t>This way of developing means that you are mostly limited to the APIs that are the common denominator on all platforms. Each phone has a camera nowadays, so that is supported. Not all phones have augmented reality features, so to support that from day one, you have to write Java or Objective-C code. Also, the render time tends to be slower. Even worse, when your CSS fails to load, your user is presented with an ugly app, leaving them puzzled.</a:t>
            </a:r>
          </a:p>
          <a:p>
            <a:r>
              <a:rPr lang="en-US" dirty="0"/>
              <a:t>Most of the time, hybrid apps also look the same across all platforms. While that seems convenient from a developer’s perspective, from a user perspective, it is not. I will elaborate more on that in a minute when I explain the Xamarin approach. All in all, the hybrid approach seems to cause more misery than anything else. In all fairness, I haven’t touched any hybrid development solutions in-depth. But I can usually pick out the hybrid apps from the store, and not in a good way. All of this raises the question: what is native? We often hear that native apps are best. But what does native mean? That is what the people at Xamarin asked themselves before setting out on their journey. They came up with the following characteristics:</a:t>
            </a:r>
          </a:p>
          <a:p>
            <a:r>
              <a:rPr lang="en-US" dirty="0"/>
              <a:t>• Looks and feels like it belongs on that platform. The app should adopt the paradigm of the platform it’s running on. Adhere to the navigation pattern, have controls that the user is used to from other apps, and so on. Remember when I spoke of the generic look and user experience for apps with the hybrid approach? That is what you want to avoid. When the look and feel does not comply with the rest of the ecosystem, the user will be confused.</a:t>
            </a:r>
          </a:p>
          <a:p>
            <a:r>
              <a:rPr lang="en-US" dirty="0"/>
              <a:t>• 100% API access. The developer should have access to all of the APIs that are available on that platform. No exceptions. When some new awesome feature is announced for the new iOS, you must be able to use it in your app. And not just the Apple or Google APIs either, you must also be able to use any third-party API and library out there.</a:t>
            </a:r>
          </a:p>
          <a:p>
            <a:r>
              <a:rPr lang="en-US" dirty="0"/>
              <a:t>• Provides the best performance. It must provide the best performance. Although it may not be the native programming language, the app still must be responsive and fast.</a:t>
            </a:r>
          </a:p>
          <a:p>
            <a:endParaRPr lang="es-ES" dirty="0"/>
          </a:p>
          <a:p>
            <a:r>
              <a:rPr lang="en-US" dirty="0"/>
              <a:t>These days, users have high expectations! When your app is not doing what it should, it is usually uninstalled within 30 seconds and it will be really hard to convince the user to come back after that. So, these statements about what is native are important. With that in mind, Xamarin came up with their own approach to things, as shown in Figure 1-5.</a:t>
            </a:r>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572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 basically created mappings for all native APIs and made them available through C# and .NET. In fact, it makes perfect sense, because Microsoft has been doing this for years. Whenever you started a WinForms project, you would get the base .NET Framework libraries, with a set specific to WinForms as an addition. Planning on an ASP.NET application? You get the same set of base libraries and a specific set to ASP.NET. The team at Xamarin created so-called projections. Each method, object, property, etc. that is available in Objective-C of Java Xamarin is available in .NET with its own types. That way everything is available to the developers, most of the time from day one.</a:t>
            </a:r>
          </a:p>
          <a:p>
            <a:r>
              <a:rPr lang="en-US" dirty="0"/>
              <a:t>Especially for iOS, Xamarin has an unbeaten track record since iOS 5. The day that Apple releases the new (final) iOS version, Xamarin has updated their bits, and everything is available to you as well. For iOS, this is important, because the adoption rate on a new iOS version is quite high. On Android, not so much. Months after an update is released, people are still stuck on the older version. So, the same-day support isn’t as relevant. That does not mean that Xamarin is lacking with adding new APIs. Although it may not be the same day, it is soon after release. If you miss anything, like support for some third-party library, Xamarin has you covered. The tools that are used internally to create the projections are available to you as well. That way, you can create your own binding library for a native API if you want to. The statement Xamarin has always carried out is the following: “Anything you can do in Objective-C, Swift, or Java can be done in C# and Visual Studio with Xamarin.”</a:t>
            </a:r>
          </a:p>
          <a:p>
            <a:r>
              <a:rPr lang="en-US" dirty="0"/>
              <a:t>I still haven’t found anything to counter that statement. When Microsoft took over, things went a step further. With developments like .NET Core and .NET Standard, cross-platform development is looking better than ever before. This enables developers to develop code that is truly useable across platforms. In Figure 1-6, you can see an example of that.</a:t>
            </a:r>
          </a:p>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1/10/2019 10:49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78660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Xamarin.Forms</a:t>
            </a:r>
            <a:r>
              <a:rPr lang="en-US" dirty="0"/>
              <a:t> is only a small part of the greater solution that is called Xamarin. Xamarin is both the name of the technique and the name of the company that is behind it. But before it became the company as we know it, there has been a lot going on. It all started with Miguel de </a:t>
            </a:r>
            <a:r>
              <a:rPr lang="en-US" dirty="0" err="1"/>
              <a:t>Icaza</a:t>
            </a:r>
            <a:r>
              <a:rPr lang="en-US" dirty="0"/>
              <a:t> and Nat Friedman, both still heavily involved. They founded a company together in 1999, which eventually will be known as </a:t>
            </a:r>
            <a:r>
              <a:rPr lang="en-US" dirty="0" err="1"/>
              <a:t>Ximian</a:t>
            </a:r>
            <a:r>
              <a:rPr lang="en-US" dirty="0"/>
              <a:t>. At that time, they were focused on developing GNOME, which is a desktop environment for Unix-based systems. Soon after Microsoft announced the .NET Framework in June 2000, Miguel started investigating whether a Linux counterpart would be possible. This led to the launch of the Mono project in July 2001. This open source project is basically the foundation of Xamarin. Back in 2001, the goal was set to run .NET Framework applications on other platforms. In 2003, Novell acquired </a:t>
            </a:r>
            <a:r>
              <a:rPr lang="en-US" dirty="0" err="1"/>
              <a:t>Ximian</a:t>
            </a:r>
            <a:r>
              <a:rPr lang="en-US" dirty="0"/>
              <a:t>, along with the Mono project. Novell was known for being one of the first companies that facilitated thin clients, by being able to run applications on the server. The acquisition of </a:t>
            </a:r>
            <a:r>
              <a:rPr lang="en-US" dirty="0" err="1"/>
              <a:t>Ximian</a:t>
            </a:r>
            <a:r>
              <a:rPr lang="en-US" dirty="0"/>
              <a:t> was the start of transitioning their product suite to a Linux base. After three years of development, major version 1.0 of the Mono project was released in 2004. This was only a year before Microsoft released version 2.0 of the .NET Framework. As you may recall, Microsoft did not support the open source idea back then. Because of that, support for Mono would always be behind the implementation of Microsoft, and as time passed, this gap was quickly closed. However, some form of collaboration happened and was further expanded in 2006. During the time that </a:t>
            </a:r>
            <a:r>
              <a:rPr lang="en-US" dirty="0" err="1"/>
              <a:t>Ximian</a:t>
            </a:r>
            <a:r>
              <a:rPr lang="en-US" dirty="0"/>
              <a:t> was under the care of Novell, Mono did not live up to its potential. After a lot of hard work in 2009, Mono Touch, the foundation of Xamarin as a technology, was released. With the release of Mono Touch 1.0, C# applications could be submitted to the iOS app store. Actually, at some point around the iOS 4 release in 2010, there was a little dispute on Apple banning Mono Touch applications (along with Flash) from the app store. Apple updated their license agreement with: </a:t>
            </a:r>
          </a:p>
          <a:p>
            <a:r>
              <a:rPr lang="en-US" dirty="0"/>
              <a:t>“Applications may only use documented APIs in the manner prescribed by Apple and must not use or call any private APIs. Applications must be originally written in Objective-C, C, C++, or JavaScript as executed by the iPhone OS </a:t>
            </a:r>
            <a:r>
              <a:rPr lang="en-US" dirty="0" err="1"/>
              <a:t>WebKit</a:t>
            </a:r>
            <a:r>
              <a:rPr lang="en-US" dirty="0"/>
              <a:t> engine, and only code written in C, C++, and Objective-C may compile and directly link against the documented APIs (e.g., applications that link to documented APIs through an intermediary translation or compatibility layer or tool are prohibited).”</a:t>
            </a:r>
          </a:p>
          <a:p>
            <a:r>
              <a:rPr lang="en-US" dirty="0"/>
              <a:t>This meant that all cross-compiled apps would not be allowed, including Mono Touch applications. The main reason would be that Apple would lose control over the ecosystem they had created. After a lot of </a:t>
            </a:r>
          </a:p>
          <a:p>
            <a:r>
              <a:rPr lang="en-US" dirty="0"/>
              <a:t>criticism, the rules were toned down a little, allowing other programming languages to be used. However, as a side note, you still need Mac hardware to compile your iOS applications. Also in 2010, Novell was acquired by a company called Attachmate. In April 2011, most of the Novell team was laid off. This begged the question of what would happen to the Mono project. And more importantly for mobile developers, what would happen to the Mono Touch project. Soon after the layoffs, in a blog post, Miguel announced that Mono would find continuation in a newly founded company called Xamarin.  Nat Friedman was appointed the CEO of Xamarin soon after. If you have ever wondered where the name Xamarin came from, consider what Miguel de </a:t>
            </a:r>
            <a:r>
              <a:rPr lang="en-US" dirty="0" err="1"/>
              <a:t>Icaza</a:t>
            </a:r>
            <a:r>
              <a:rPr lang="en-US" dirty="0"/>
              <a:t> said in an interview with adtmag.com:  (see https://adtmag.com/blogs/watersworks/2011/05/interviewwith- miguel-de-icaza.aspx): “We've used monkey themes for many years,” de </a:t>
            </a:r>
            <a:r>
              <a:rPr lang="en-US" dirty="0" err="1"/>
              <a:t>Icaza</a:t>
            </a:r>
            <a:r>
              <a:rPr lang="en-US" dirty="0"/>
              <a:t> said. “</a:t>
            </a:r>
            <a:r>
              <a:rPr lang="en-US" dirty="0" err="1"/>
              <a:t>Ximian</a:t>
            </a:r>
            <a:r>
              <a:rPr lang="en-US" dirty="0"/>
              <a:t> was a play on simian. Mono is Spanish for monkey. Xamarin comes from the Tamarin monkey. And we kept the X; though to tell you the truth, I can't remember why we used it in the first place.”</a:t>
            </a:r>
            <a:endParaRPr lang="es-ES" dirty="0"/>
          </a:p>
        </p:txBody>
      </p:sp>
      <p:sp>
        <p:nvSpPr>
          <p:cNvPr id="4" name="Marcador de número de diapositiva 3"/>
          <p:cNvSpPr>
            <a:spLocks noGrp="1"/>
          </p:cNvSpPr>
          <p:nvPr>
            <p:ph type="sldNum" sz="quarter" idx="10"/>
          </p:nvPr>
        </p:nvSpPr>
        <p:spPr/>
        <p:txBody>
          <a:bodyPr/>
          <a:lstStyle/>
          <a:p>
            <a:fld id="{9C00E6D6-B0F1-4C6A-ACFC-C7CE8DB6CB5B}" type="slidenum">
              <a:rPr lang="es-ES" smtClean="0"/>
              <a:t>24</a:t>
            </a:fld>
            <a:endParaRPr lang="es-ES"/>
          </a:p>
        </p:txBody>
      </p:sp>
    </p:spTree>
    <p:extLst>
      <p:ext uri="{BB962C8B-B14F-4D97-AF65-F5344CB8AC3E}">
        <p14:creationId xmlns:p14="http://schemas.microsoft.com/office/powerpoint/2010/main" val="71212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Xamarin Today</a:t>
            </a:r>
          </a:p>
          <a:p>
            <a:r>
              <a:rPr lang="en-US" dirty="0"/>
              <a:t>The rest is history, as they say. From the launch of Xamarin as a company, things started to accelerate. In 2012 and 2013, it went a bit silent, but Xamarin introduced their flagship products. </a:t>
            </a:r>
            <a:r>
              <a:rPr lang="en-US" dirty="0" err="1"/>
              <a:t>Xamarin.Mac</a:t>
            </a:r>
            <a:r>
              <a:rPr lang="en-US" dirty="0"/>
              <a:t>, released in December 2012, enabled developers to write C# applications for the MacOS desktop. In February 2013, </a:t>
            </a:r>
            <a:r>
              <a:rPr lang="en-US" dirty="0" err="1"/>
              <a:t>Xamarin.iOS</a:t>
            </a:r>
            <a:r>
              <a:rPr lang="en-US" dirty="0"/>
              <a:t> and </a:t>
            </a:r>
            <a:r>
              <a:rPr lang="en-US" dirty="0" err="1"/>
              <a:t>Xamarin.Android</a:t>
            </a:r>
            <a:r>
              <a:rPr lang="en-US" dirty="0"/>
              <a:t> were released. At this time, developers could share code between iOS, Android, and MacOS. Implicitly Windows Phone, released in October of 2012, was supported as well, because this was already based on C# and .NET technology. Along with the Xamarin framework, Xamarin Studio was also released. This Integrated Development Environment (IDE) would be the choice for developing Xamarin cross-platform apps for several years to come.</a:t>
            </a:r>
          </a:p>
          <a:p>
            <a:r>
              <a:rPr lang="en-US" dirty="0"/>
              <a:t>In the meantime, Microsoft was changing course rapidly as well. A lot of the .NET projects were converted to open source and put on GitHub. Windows Phone was still being maintained, but the future of it seems unsure. Certainly, with the introduction of Universal Windows Platform (UWP) apps, it is now possible to run your app on any Windows-based device, including but not limited to Xbox, HoloLens, Windows Phone, and Windows 10 desktop. In February 2016, the whole Xamarin crew became part of Microsoft. Not long after that, more good news was in store. At the Build conference, Microsoft announced that the Xamarin development tools would be free and become open source as well. With the acquisition of Xamarin, Microsoft is a contender in the mobile market. Before, they had a hard time gaining some market share with the Windows Phone, but now they have a full end-to-end C# solution for developing applications. And not just developing! In December 2014, Microsoft bought HockeyApp, a solution for crash reporting, analytics, and distribution of mobile apps. HockeyApp, Xamarin, and what Microsoft already had in their portfolio combined, makes them the most complete vendor for everything mobile to date as far as I am concerned. As to be expected, some Xamarin branded components are being replaced slowly by the Microsoft brand. Xamarin Studio is now Visual Studio for Mac with more Azure options; the Xamarin MVP program is fused with the Microsoft MVP program; etc. But I think it will take a while before the name Xamarin will disappear completely, at least at the company level. But it doesn’t stop at rebranding. Microsoft is also putting a lot of effort into bringing all the acquired solutions together and introduced Mobile Center in November 2016. This user-friendly environment combines all the best parts of Visual Studio Team Services (VSTS), Xamarin Test Cloud, and HockeyApp, as well as some parts of Azure relevant to mobile into a single point of entry. While still in preview at the time of writing, there is a lot you can do already. Just before the release of this book Microsoft has taken Mobile Center out of preview. It is now called App Center. Where </a:t>
            </a:r>
          </a:p>
          <a:p>
            <a:r>
              <a:rPr lang="en-US" dirty="0"/>
              <a:t>Chapter </a:t>
            </a:r>
            <a:endParaRPr lang="es-ES" dirty="0"/>
          </a:p>
        </p:txBody>
      </p:sp>
      <p:sp>
        <p:nvSpPr>
          <p:cNvPr id="4" name="Marcador de número de diapositiva 3"/>
          <p:cNvSpPr>
            <a:spLocks noGrp="1"/>
          </p:cNvSpPr>
          <p:nvPr>
            <p:ph type="sldNum" sz="quarter" idx="10"/>
          </p:nvPr>
        </p:nvSpPr>
        <p:spPr/>
        <p:txBody>
          <a:bodyPr/>
          <a:lstStyle/>
          <a:p>
            <a:fld id="{9C00E6D6-B0F1-4C6A-ACFC-C7CE8DB6CB5B}" type="slidenum">
              <a:rPr lang="es-ES" smtClean="0"/>
              <a:t>26</a:t>
            </a:fld>
            <a:endParaRPr lang="es-ES"/>
          </a:p>
        </p:txBody>
      </p:sp>
    </p:spTree>
    <p:extLst>
      <p:ext uri="{BB962C8B-B14F-4D97-AF65-F5344CB8AC3E}">
        <p14:creationId xmlns:p14="http://schemas.microsoft.com/office/powerpoint/2010/main" val="148532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a:t>
            </a:r>
            <a:endParaRPr lang="es-ES" dirty="0"/>
          </a:p>
        </p:txBody>
      </p:sp>
      <p:sp>
        <p:nvSpPr>
          <p:cNvPr id="4" name="Marcador de número de diapositiva 3"/>
          <p:cNvSpPr>
            <a:spLocks noGrp="1"/>
          </p:cNvSpPr>
          <p:nvPr>
            <p:ph type="sldNum" sz="quarter" idx="10"/>
          </p:nvPr>
        </p:nvSpPr>
        <p:spPr/>
        <p:txBody>
          <a:bodyPr/>
          <a:lstStyle/>
          <a:p>
            <a:fld id="{9C00E6D6-B0F1-4C6A-ACFC-C7CE8DB6CB5B}" type="slidenum">
              <a:rPr lang="es-ES" smtClean="0"/>
              <a:t>27</a:t>
            </a:fld>
            <a:endParaRPr lang="es-ES"/>
          </a:p>
        </p:txBody>
      </p:sp>
    </p:spTree>
    <p:extLst>
      <p:ext uri="{BB962C8B-B14F-4D97-AF65-F5344CB8AC3E}">
        <p14:creationId xmlns:p14="http://schemas.microsoft.com/office/powerpoint/2010/main" val="571758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Info@Riojadotnet.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5C79E-6A4A-43C9-BDCB-BDAEDEB314C9}"/>
              </a:ext>
            </a:extLst>
          </p:cNvPr>
          <p:cNvSpPr>
            <a:spLocks noGrp="1"/>
          </p:cNvSpPr>
          <p:nvPr>
            <p:ph type="ctrTitle"/>
          </p:nvPr>
        </p:nvSpPr>
        <p:spPr>
          <a:xfrm>
            <a:off x="1524000" y="1122363"/>
            <a:ext cx="9144000" cy="1754187"/>
          </a:xfrm>
        </p:spPr>
        <p:txBody>
          <a:bodyPr anchor="b"/>
          <a:lstStyle>
            <a:lvl1pPr algn="ctr">
              <a:defRPr sz="6000">
                <a:solidFill>
                  <a:srgbClr val="797A71"/>
                </a:solidFill>
                <a:latin typeface="Segoe UI" panose="020B0502040204020203" pitchFamily="34" charset="0"/>
                <a:cs typeface="Segoe UI" panose="020B0502040204020203" pitchFamily="34" charset="0"/>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E894FDF8-AA3C-4DA0-9642-B1DDE969038F}"/>
              </a:ext>
            </a:extLst>
          </p:cNvPr>
          <p:cNvSpPr>
            <a:spLocks noGrp="1"/>
          </p:cNvSpPr>
          <p:nvPr>
            <p:ph type="subTitle" idx="1" hasCustomPrompt="1"/>
          </p:nvPr>
        </p:nvSpPr>
        <p:spPr>
          <a:xfrm>
            <a:off x="1524000" y="2876550"/>
            <a:ext cx="9144000" cy="979293"/>
          </a:xfrm>
        </p:spPr>
        <p:txBody>
          <a:bodyPr/>
          <a:lstStyle>
            <a:lvl1pPr marL="0" indent="0" algn="ctr">
              <a:buNone/>
              <a:defRPr sz="2400">
                <a:solidFill>
                  <a:srgbClr val="7F445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Autor (Nombre, </a:t>
            </a:r>
            <a:r>
              <a:rPr lang="es-ES" dirty="0" err="1"/>
              <a:t>twitter</a:t>
            </a:r>
            <a:r>
              <a:rPr lang="es-ES" dirty="0"/>
              <a:t>)</a:t>
            </a:r>
          </a:p>
          <a:p>
            <a:r>
              <a:rPr lang="es-ES" dirty="0"/>
              <a:t>Fecha</a:t>
            </a:r>
          </a:p>
        </p:txBody>
      </p:sp>
      <p:pic>
        <p:nvPicPr>
          <p:cNvPr id="12" name="Imagen 11" descr="Imagen que contiene señal&#10;&#10;Descripción generada con confianza alta">
            <a:extLst>
              <a:ext uri="{FF2B5EF4-FFF2-40B4-BE49-F238E27FC236}">
                <a16:creationId xmlns:a16="http://schemas.microsoft.com/office/drawing/2014/main" id="{2F74FB11-91C8-4E48-BF20-EFE38935E4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042" y="4301931"/>
            <a:ext cx="1619142" cy="1196546"/>
          </a:xfrm>
          <a:prstGeom prst="rect">
            <a:avLst/>
          </a:prstGeom>
        </p:spPr>
      </p:pic>
      <p:sp>
        <p:nvSpPr>
          <p:cNvPr id="13" name="Subtítulo 2">
            <a:extLst>
              <a:ext uri="{FF2B5EF4-FFF2-40B4-BE49-F238E27FC236}">
                <a16:creationId xmlns:a16="http://schemas.microsoft.com/office/drawing/2014/main" id="{FE864B79-691F-4887-90F5-10AD82DDFC09}"/>
              </a:ext>
            </a:extLst>
          </p:cNvPr>
          <p:cNvSpPr txBox="1">
            <a:spLocks/>
          </p:cNvSpPr>
          <p:nvPr userDrawn="1"/>
        </p:nvSpPr>
        <p:spPr>
          <a:xfrm>
            <a:off x="2452429" y="4301931"/>
            <a:ext cx="332791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rgbClr val="7F4456"/>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050505"/>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050505"/>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050505"/>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050505"/>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a:t>
            </a:r>
            <a:r>
              <a:rPr lang="es-ES" dirty="0" err="1"/>
              <a:t>RiojaDotNet</a:t>
            </a:r>
            <a:endParaRPr lang="es-ES" dirty="0">
              <a:hlinkClick r:id="rId3"/>
            </a:endParaRPr>
          </a:p>
          <a:p>
            <a:r>
              <a:rPr lang="es-ES" dirty="0">
                <a:hlinkClick r:id="rId3"/>
              </a:rPr>
              <a:t>www.riojadotnet.com</a:t>
            </a:r>
          </a:p>
          <a:p>
            <a:r>
              <a:rPr lang="es-ES" dirty="0">
                <a:hlinkClick r:id="rId3"/>
              </a:rPr>
              <a:t>info@riojadotnet.com</a:t>
            </a:r>
            <a:endParaRPr lang="es-ES" dirty="0"/>
          </a:p>
        </p:txBody>
      </p:sp>
    </p:spTree>
    <p:extLst>
      <p:ext uri="{BB962C8B-B14F-4D97-AF65-F5344CB8AC3E}">
        <p14:creationId xmlns:p14="http://schemas.microsoft.com/office/powerpoint/2010/main" val="2149836961"/>
      </p:ext>
    </p:extLst>
  </p:cSld>
  <p:clrMapOvr>
    <a:masterClrMapping/>
  </p:clrMapOvr>
  <p:extLst>
    <p:ext uri="{DCECCB84-F9BA-43D5-87BE-67443E8EF086}">
      <p15:sldGuideLst xmlns:p15="http://schemas.microsoft.com/office/powerpoint/2012/main">
        <p15:guide id="1" orient="horz" pos="1457" userDrawn="1">
          <p15:clr>
            <a:srgbClr val="FBAE40"/>
          </p15:clr>
        </p15:guide>
        <p15:guide id="2" pos="2593" userDrawn="1">
          <p15:clr>
            <a:srgbClr val="FBAE40"/>
          </p15:clr>
        </p15:guide>
        <p15:guide id="3" pos="5087" userDrawn="1">
          <p15:clr>
            <a:srgbClr val="FBAE40"/>
          </p15:clr>
        </p15:guide>
        <p15:guide id="4" orient="horz" pos="288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D0AE5C-3D51-4DD8-94E6-B418B340D33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6888A57-1709-4EEA-8293-AEE4FB1B7A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F991AC8-6CAD-4531-B259-750ECEBC6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D800D58-3BC5-43A3-88C4-9D5C464E135B}"/>
              </a:ext>
            </a:extLst>
          </p:cNvPr>
          <p:cNvSpPr>
            <a:spLocks noGrp="1"/>
          </p:cNvSpPr>
          <p:nvPr>
            <p:ph type="dt" sz="half" idx="10"/>
          </p:nvPr>
        </p:nvSpPr>
        <p:spPr/>
        <p:txBody>
          <a:bodyPr/>
          <a:lstStyle/>
          <a:p>
            <a:fld id="{FF9EE2EF-5E6A-4724-A587-6F9F9471E372}" type="datetimeFigureOut">
              <a:rPr lang="es-ES" smtClean="0"/>
              <a:t>10/01/2019</a:t>
            </a:fld>
            <a:endParaRPr lang="es-ES"/>
          </a:p>
        </p:txBody>
      </p:sp>
      <p:sp>
        <p:nvSpPr>
          <p:cNvPr id="6" name="Marcador de pie de página 5">
            <a:extLst>
              <a:ext uri="{FF2B5EF4-FFF2-40B4-BE49-F238E27FC236}">
                <a16:creationId xmlns:a16="http://schemas.microsoft.com/office/drawing/2014/main" id="{1069CE36-AED2-4F8B-BED7-CED6519A7A1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2A1E96E-C7FC-418F-BD64-843FB5238995}"/>
              </a:ext>
            </a:extLst>
          </p:cNvPr>
          <p:cNvSpPr>
            <a:spLocks noGrp="1"/>
          </p:cNvSpPr>
          <p:nvPr>
            <p:ph type="sldNum" sz="quarter" idx="12"/>
          </p:nvPr>
        </p:nvSpPr>
        <p:spPr/>
        <p:txBody>
          <a:bodyPr/>
          <a:lstStyle/>
          <a:p>
            <a:fld id="{83420D25-5557-4A12-8797-1EE327B57404}" type="slidenum">
              <a:rPr lang="es-ES" smtClean="0"/>
              <a:t>‹Nº›</a:t>
            </a:fld>
            <a:endParaRPr lang="es-ES"/>
          </a:p>
        </p:txBody>
      </p:sp>
    </p:spTree>
    <p:extLst>
      <p:ext uri="{BB962C8B-B14F-4D97-AF65-F5344CB8AC3E}">
        <p14:creationId xmlns:p14="http://schemas.microsoft.com/office/powerpoint/2010/main" val="413402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3277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5780608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129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7" y="487"/>
            <a:ext cx="6436066" cy="6857514"/>
          </a:xfrm>
          <a:prstGeom prst="rect">
            <a:avLst/>
          </a:prstGeom>
          <a:solidFill>
            <a:srgbClr val="ED7D31"/>
          </a:solidFill>
          <a:ln w="12700" cap="flat" cmpd="sng" algn="ctr">
            <a:noFill/>
            <a:prstDash val="solid"/>
            <a:miter lim="800000"/>
            <a:headEnd type="none" w="med" len="med"/>
            <a:tailEnd type="none" w="med" len="med"/>
          </a:ln>
          <a:effectLst/>
        </p:spPr>
        <p:txBody>
          <a:bodyPr vert="horz" wrap="square" lIns="210571" tIns="1030450" rIns="89604" bIns="71684" numCol="1" rtlCol="0" anchor="t" anchorCtr="0" compatLnSpc="1">
            <a:prstTxWarp prst="textNoShape">
              <a:avLst/>
            </a:prstTxWarp>
          </a:bodyPr>
          <a:lstStyle/>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888" rtl="0" eaLnBrk="1" fontAlgn="auto" latinLnBrk="0" hangingPunct="1">
              <a:lnSpc>
                <a:spcPct val="90000"/>
              </a:lnSpc>
              <a:spcBef>
                <a:spcPts val="883"/>
              </a:spcBef>
              <a:spcAft>
                <a:spcPts val="0"/>
              </a:spcAft>
              <a:buClrTx/>
              <a:buSzTx/>
              <a:buFontTx/>
              <a:buNone/>
              <a:tabLst/>
              <a:defRPr/>
            </a:pPr>
            <a:endParaRPr kumimoji="0" lang="en-US" sz="1567" b="0" i="0" u="none" strike="noStrike" kern="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7"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14" name="Title 2"/>
          <p:cNvSpPr>
            <a:spLocks noGrp="1"/>
          </p:cNvSpPr>
          <p:nvPr>
            <p:ph type="title"/>
          </p:nvPr>
        </p:nvSpPr>
        <p:spPr>
          <a:xfrm>
            <a:off x="554677"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96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7088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84460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Imagen 4">
            <a:extLst>
              <a:ext uri="{FF2B5EF4-FFF2-40B4-BE49-F238E27FC236}">
                <a16:creationId xmlns:a16="http://schemas.microsoft.com/office/drawing/2014/main" id="{EDFC4450-A352-496F-B6B2-42994AB4C22B}"/>
              </a:ext>
            </a:extLst>
          </p:cNvPr>
          <p:cNvPicPr>
            <a:picLocks noChangeAspect="1"/>
          </p:cNvPicPr>
          <p:nvPr userDrawn="1"/>
        </p:nvPicPr>
        <p:blipFill>
          <a:blip r:embed="rId2"/>
          <a:stretch>
            <a:fillRect/>
          </a:stretch>
        </p:blipFill>
        <p:spPr>
          <a:xfrm>
            <a:off x="10637765" y="6011346"/>
            <a:ext cx="1554235" cy="873548"/>
          </a:xfrm>
          <a:prstGeom prst="rect">
            <a:avLst/>
          </a:prstGeom>
        </p:spPr>
      </p:pic>
    </p:spTree>
    <p:extLst>
      <p:ext uri="{BB962C8B-B14F-4D97-AF65-F5344CB8AC3E}">
        <p14:creationId xmlns:p14="http://schemas.microsoft.com/office/powerpoint/2010/main" val="32364533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99843"/>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8" name="Imagen 7">
            <a:extLst>
              <a:ext uri="{FF2B5EF4-FFF2-40B4-BE49-F238E27FC236}">
                <a16:creationId xmlns:a16="http://schemas.microsoft.com/office/drawing/2014/main" id="{242282A4-B841-47BA-AD4E-632F9BD47EDC}"/>
              </a:ext>
            </a:extLst>
          </p:cNvPr>
          <p:cNvPicPr>
            <a:picLocks noChangeAspect="1"/>
          </p:cNvPicPr>
          <p:nvPr userDrawn="1"/>
        </p:nvPicPr>
        <p:blipFill>
          <a:blip r:embed="rId2"/>
          <a:stretch>
            <a:fillRect/>
          </a:stretch>
        </p:blipFill>
        <p:spPr>
          <a:xfrm>
            <a:off x="10637765" y="6011346"/>
            <a:ext cx="1554235" cy="873548"/>
          </a:xfrm>
          <a:prstGeom prst="rect">
            <a:avLst/>
          </a:prstGeom>
        </p:spPr>
      </p:pic>
    </p:spTree>
    <p:extLst>
      <p:ext uri="{BB962C8B-B14F-4D97-AF65-F5344CB8AC3E}">
        <p14:creationId xmlns:p14="http://schemas.microsoft.com/office/powerpoint/2010/main" val="24696621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693D8A-A8AC-43F2-990C-9E2E6D8FAE44}"/>
              </a:ext>
            </a:extLst>
          </p:cNvPr>
          <p:cNvPicPr>
            <a:picLocks noChangeAspect="1"/>
          </p:cNvPicPr>
          <p:nvPr userDrawn="1"/>
        </p:nvPicPr>
        <p:blipFill>
          <a:blip r:embed="rId2"/>
          <a:stretch>
            <a:fillRect/>
          </a:stretch>
        </p:blipFill>
        <p:spPr>
          <a:xfrm>
            <a:off x="10637765" y="6011346"/>
            <a:ext cx="1554235" cy="873548"/>
          </a:xfrm>
          <a:prstGeom prst="rect">
            <a:avLst/>
          </a:prstGeom>
        </p:spPr>
      </p:pic>
    </p:spTree>
    <p:extLst>
      <p:ext uri="{BB962C8B-B14F-4D97-AF65-F5344CB8AC3E}">
        <p14:creationId xmlns:p14="http://schemas.microsoft.com/office/powerpoint/2010/main" val="26603326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E1A7293F-BBDA-4C21-A669-BB0515B8AAE9}"/>
              </a:ext>
            </a:extLst>
          </p:cNvPr>
          <p:cNvSpPr>
            <a:spLocks noGrp="1"/>
          </p:cNvSpPr>
          <p:nvPr>
            <p:ph type="title" hasCustomPrompt="1"/>
          </p:nvPr>
        </p:nvSpPr>
        <p:spPr>
          <a:xfrm>
            <a:off x="278780" y="0"/>
            <a:ext cx="5067661" cy="1057835"/>
          </a:xfrm>
        </p:spPr>
        <p:txBody>
          <a:bodyPr/>
          <a:lstStyle>
            <a:lvl1pPr>
              <a:defRPr b="0" cap="none" spc="0">
                <a:ln>
                  <a:noFill/>
                </a:ln>
                <a:solidFill>
                  <a:srgbClr val="797A71"/>
                </a:solidFill>
                <a:effectLst/>
              </a:defRPr>
            </a:lvl1pPr>
          </a:lstStyle>
          <a:p>
            <a:r>
              <a:rPr lang="en-US" dirty="0"/>
              <a:t>¿</a:t>
            </a:r>
            <a:r>
              <a:rPr lang="en-US" dirty="0" err="1"/>
              <a:t>Qué</a:t>
            </a:r>
            <a:r>
              <a:rPr lang="en-US" dirty="0"/>
              <a:t> </a:t>
            </a:r>
            <a:r>
              <a:rPr lang="en-US" dirty="0" err="1"/>
              <a:t>vamos</a:t>
            </a:r>
            <a:r>
              <a:rPr lang="en-US" dirty="0"/>
              <a:t> a </a:t>
            </a:r>
            <a:r>
              <a:rPr lang="en-US" dirty="0" err="1"/>
              <a:t>ver</a:t>
            </a:r>
            <a:r>
              <a:rPr lang="en-US" dirty="0"/>
              <a:t>?</a:t>
            </a:r>
          </a:p>
        </p:txBody>
      </p:sp>
      <p:sp>
        <p:nvSpPr>
          <p:cNvPr id="8" name="Text Placeholder 7">
            <a:extLst>
              <a:ext uri="{FF2B5EF4-FFF2-40B4-BE49-F238E27FC236}">
                <a16:creationId xmlns:a16="http://schemas.microsoft.com/office/drawing/2014/main" id="{0C3C5CBB-9567-44BD-9B6C-5B69D7575A7A}"/>
              </a:ext>
            </a:extLst>
          </p:cNvPr>
          <p:cNvSpPr>
            <a:spLocks noGrp="1"/>
          </p:cNvSpPr>
          <p:nvPr>
            <p:ph type="body" sz="quarter" idx="13" hasCustomPrompt="1"/>
          </p:nvPr>
        </p:nvSpPr>
        <p:spPr>
          <a:xfrm>
            <a:off x="5719665" y="295276"/>
            <a:ext cx="6193555" cy="6245484"/>
          </a:xfrm>
        </p:spPr>
        <p:txBody>
          <a:bodyPr vert="horz" lIns="137160" tIns="109728" rIns="137160" bIns="109728" rtlCol="0">
            <a:noAutofit/>
          </a:bodyPr>
          <a:lstStyle>
            <a:lvl1pPr marL="514350" indent="-514350">
              <a:buFont typeface="+mj-lt"/>
              <a:buAutoNum type="arabicPeriod"/>
              <a:defRPr lang="en-US" b="0" cap="none" spc="0" dirty="0" smtClean="0">
                <a:ln>
                  <a:noFill/>
                </a:ln>
                <a:solidFill>
                  <a:srgbClr val="7F4456"/>
                </a:solidFill>
                <a:effectLst/>
              </a:defRPr>
            </a:lvl1pPr>
            <a:lvl2pPr>
              <a:defRPr lang="en-US" sz="2400" b="0" cap="none" spc="0" dirty="0" smtClean="0">
                <a:ln>
                  <a:noFill/>
                </a:ln>
                <a:solidFill>
                  <a:srgbClr val="7F4456"/>
                </a:solidFill>
                <a:effectLst/>
              </a:defRPr>
            </a:lvl2pPr>
            <a:lvl3pPr>
              <a:defRPr lang="en-US" sz="2400" b="0" cap="none" spc="0" dirty="0" smtClean="0">
                <a:ln>
                  <a:noFill/>
                </a:ln>
                <a:solidFill>
                  <a:srgbClr val="797A71"/>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a:t>Punto 1</a:t>
            </a:r>
          </a:p>
          <a:p>
            <a:pPr lvl="0"/>
            <a:r>
              <a:rPr lang="en-US" dirty="0"/>
              <a:t>Punto 2</a:t>
            </a:r>
          </a:p>
          <a:p>
            <a:pPr lvl="0"/>
            <a:endParaRPr lang="en-US" dirty="0"/>
          </a:p>
        </p:txBody>
      </p:sp>
      <p:sp>
        <p:nvSpPr>
          <p:cNvPr id="2" name="Abrir llave 1">
            <a:extLst>
              <a:ext uri="{FF2B5EF4-FFF2-40B4-BE49-F238E27FC236}">
                <a16:creationId xmlns:a16="http://schemas.microsoft.com/office/drawing/2014/main" id="{D7324A7C-2F55-4005-AE4D-EED2DE52A2A2}"/>
              </a:ext>
            </a:extLst>
          </p:cNvPr>
          <p:cNvSpPr/>
          <p:nvPr userDrawn="1"/>
        </p:nvSpPr>
        <p:spPr>
          <a:xfrm>
            <a:off x="5152707" y="295276"/>
            <a:ext cx="477610" cy="6434137"/>
          </a:xfrm>
          <a:prstGeom prst="leftBrace">
            <a:avLst>
              <a:gd name="adj1" fmla="val 41804"/>
              <a:gd name="adj2" fmla="val 11954"/>
            </a:avLst>
          </a:prstGeom>
          <a:ln w="57150"/>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b="0" cap="none" spc="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32500787"/>
      </p:ext>
    </p:extLst>
  </p:cSld>
  <p:clrMapOvr>
    <a:masterClrMapping/>
  </p:clrMapOvr>
  <p:extLst>
    <p:ext uri="{DCECCB84-F9BA-43D5-87BE-67443E8EF086}">
      <p15:sldGuideLst xmlns:p15="http://schemas.microsoft.com/office/powerpoint/2012/main">
        <p15:guide id="1" orient="horz" pos="459">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id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38667" y="0"/>
            <a:ext cx="11514666" cy="1057835"/>
          </a:xfrm>
        </p:spPr>
        <p:txBody>
          <a:bodyPr/>
          <a:lstStyle>
            <a:lvl1pPr algn="ctr">
              <a:defRPr b="0" cap="none" spc="0">
                <a:ln>
                  <a:noFill/>
                </a:ln>
                <a:solidFill>
                  <a:srgbClr val="7F4456"/>
                </a:solidFill>
                <a:effectLst/>
              </a:defRPr>
            </a:lvl1pPr>
          </a:lstStyle>
          <a:p>
            <a:r>
              <a:rPr lang="en-US" dirty="0"/>
              <a:t>Click to edit title</a:t>
            </a:r>
          </a:p>
        </p:txBody>
      </p:sp>
      <p:sp>
        <p:nvSpPr>
          <p:cNvPr id="8" name="Text Placeholder 7"/>
          <p:cNvSpPr>
            <a:spLocks noGrp="1"/>
          </p:cNvSpPr>
          <p:nvPr>
            <p:ph type="body" sz="quarter" idx="10"/>
          </p:nvPr>
        </p:nvSpPr>
        <p:spPr>
          <a:xfrm>
            <a:off x="278780" y="1057836"/>
            <a:ext cx="11913220" cy="5800166"/>
          </a:xfrm>
        </p:spPr>
        <p:txBody>
          <a:bodyPr vert="horz" lIns="137160" tIns="109728" rIns="137160" bIns="109728" rtlCol="0">
            <a:noAutofit/>
          </a:bodyPr>
          <a:lstStyle>
            <a:lvl1pPr>
              <a:defRPr lang="en-US" b="0" cap="none" spc="0" dirty="0" smtClean="0">
                <a:ln>
                  <a:noFill/>
                </a:ln>
                <a:solidFill>
                  <a:schemeClr val="tx1"/>
                </a:solidFill>
                <a:effectLst/>
              </a:defRPr>
            </a:lvl1pPr>
            <a:lvl2pPr>
              <a:defRPr lang="en-US" sz="2400" b="0" cap="none" spc="0" dirty="0" smtClean="0">
                <a:ln>
                  <a:noFill/>
                </a:ln>
                <a:solidFill>
                  <a:srgbClr val="7F4456"/>
                </a:solidFill>
                <a:effectLst/>
              </a:defRPr>
            </a:lvl2pPr>
            <a:lvl3pPr>
              <a:defRPr lang="en-US" sz="2400" b="0" cap="none" spc="0" dirty="0" smtClean="0">
                <a:ln>
                  <a:noFill/>
                </a:ln>
                <a:solidFill>
                  <a:srgbClr val="797A71"/>
                </a:solidFill>
                <a:effectLst/>
              </a:defRPr>
            </a:lvl3pPr>
            <a:lvl4pPr>
              <a:defRPr lang="en-US" sz="2400" b="0" cap="none" spc="0" dirty="0" smtClean="0">
                <a:ln>
                  <a:noFill/>
                </a:ln>
                <a:solidFill>
                  <a:schemeClr val="accent5"/>
                </a:solidFill>
                <a:effectLst/>
              </a:defRPr>
            </a:lvl4pPr>
            <a:lvl5pPr>
              <a:defRPr lang="en-US" sz="2400" b="0" cap="none" spc="0" dirty="0">
                <a:ln>
                  <a:noFill/>
                </a:ln>
                <a:solidFill>
                  <a:schemeClr val="accent6"/>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Imagen 1">
            <a:extLst>
              <a:ext uri="{FF2B5EF4-FFF2-40B4-BE49-F238E27FC236}">
                <a16:creationId xmlns:a16="http://schemas.microsoft.com/office/drawing/2014/main" id="{5159AD7D-5FCA-4079-BE49-20028C456D84}"/>
              </a:ext>
            </a:extLst>
          </p:cNvPr>
          <p:cNvPicPr>
            <a:picLocks noChangeAspect="1"/>
          </p:cNvPicPr>
          <p:nvPr userDrawn="1"/>
        </p:nvPicPr>
        <p:blipFill>
          <a:blip r:embed="rId2"/>
          <a:stretch>
            <a:fillRect/>
          </a:stretch>
        </p:blipFill>
        <p:spPr>
          <a:xfrm>
            <a:off x="52387" y="6341270"/>
            <a:ext cx="409575" cy="409575"/>
          </a:xfrm>
          <a:prstGeom prst="rect">
            <a:avLst/>
          </a:prstGeom>
        </p:spPr>
      </p:pic>
    </p:spTree>
    <p:extLst>
      <p:ext uri="{BB962C8B-B14F-4D97-AF65-F5344CB8AC3E}">
        <p14:creationId xmlns:p14="http://schemas.microsoft.com/office/powerpoint/2010/main" val="57648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1F0FA-12B8-445B-9E79-4C8BEA5E85C7}"/>
              </a:ext>
            </a:extLst>
          </p:cNvPr>
          <p:cNvSpPr>
            <a:spLocks noGrp="1"/>
          </p:cNvSpPr>
          <p:nvPr>
            <p:ph type="title"/>
          </p:nvPr>
        </p:nvSpPr>
        <p:spPr>
          <a:xfrm>
            <a:off x="831850" y="1709738"/>
            <a:ext cx="10515600" cy="2852737"/>
          </a:xfrm>
        </p:spPr>
        <p:txBody>
          <a:bodyPr anchor="b"/>
          <a:lstStyle>
            <a:lvl1pPr>
              <a:defRPr sz="6000">
                <a:solidFill>
                  <a:srgbClr val="FAFAFA"/>
                </a:solidFill>
              </a:defRPr>
            </a:lvl1p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33DE9C3B-FB06-4109-A7BF-354E15659F4F}"/>
              </a:ext>
            </a:extLst>
          </p:cNvPr>
          <p:cNvSpPr>
            <a:spLocks noGrp="1"/>
          </p:cNvSpPr>
          <p:nvPr>
            <p:ph type="body" idx="1"/>
          </p:nvPr>
        </p:nvSpPr>
        <p:spPr>
          <a:xfrm>
            <a:off x="831850" y="4589463"/>
            <a:ext cx="10515600" cy="1500187"/>
          </a:xfrm>
        </p:spPr>
        <p:txBody>
          <a:bodyPr/>
          <a:lstStyle>
            <a:lvl1pPr marL="0" indent="0">
              <a:buNone/>
              <a:defRPr sz="2400">
                <a:solidFill>
                  <a:srgbClr val="050505"/>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Editar los estilos de texto del patrón</a:t>
            </a:r>
          </a:p>
        </p:txBody>
      </p:sp>
    </p:spTree>
    <p:extLst>
      <p:ext uri="{BB962C8B-B14F-4D97-AF65-F5344CB8AC3E}">
        <p14:creationId xmlns:p14="http://schemas.microsoft.com/office/powerpoint/2010/main" val="350427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8F15C0-122C-4BF3-8453-5BB540B14801}"/>
              </a:ext>
            </a:extLst>
          </p:cNvPr>
          <p:cNvSpPr>
            <a:spLocks noGrp="1"/>
          </p:cNvSpPr>
          <p:nvPr>
            <p:ph type="title"/>
          </p:nvPr>
        </p:nvSpPr>
        <p:spPr/>
        <p:txBody>
          <a:bodyPr/>
          <a:lstStyle/>
          <a:p>
            <a:r>
              <a:rPr lang="es-ES" dirty="0"/>
              <a:t>Haga clic para modificar el estilo de título del patrón</a:t>
            </a:r>
          </a:p>
        </p:txBody>
      </p:sp>
      <p:sp>
        <p:nvSpPr>
          <p:cNvPr id="8" name="Text Placeholder 7">
            <a:extLst>
              <a:ext uri="{FF2B5EF4-FFF2-40B4-BE49-F238E27FC236}">
                <a16:creationId xmlns:a16="http://schemas.microsoft.com/office/drawing/2014/main" id="{6BB28674-6D89-44E4-BCDF-4B0A307E50BC}"/>
              </a:ext>
            </a:extLst>
          </p:cNvPr>
          <p:cNvSpPr>
            <a:spLocks noGrp="1"/>
          </p:cNvSpPr>
          <p:nvPr>
            <p:ph type="body" sz="quarter" idx="10"/>
          </p:nvPr>
        </p:nvSpPr>
        <p:spPr>
          <a:xfrm>
            <a:off x="838200" y="1825624"/>
            <a:ext cx="5019675" cy="4351337"/>
          </a:xfrm>
        </p:spPr>
        <p:txBody>
          <a:bodyPr vert="horz" lIns="137160" tIns="109728" rIns="137160" bIns="109728" rtlCol="0">
            <a:noAutofit/>
          </a:bodyPr>
          <a:lstStyle>
            <a:lvl1pPr>
              <a:defRPr lang="en-US" b="0" cap="none" spc="0" dirty="0" smtClean="0">
                <a:ln>
                  <a:noFill/>
                </a:ln>
                <a:solidFill>
                  <a:schemeClr val="tx1"/>
                </a:solidFill>
                <a:effectLst/>
              </a:defRPr>
            </a:lvl1pPr>
            <a:lvl2pPr>
              <a:defRPr lang="en-US" sz="2400" b="0" cap="none" spc="0" dirty="0" smtClean="0">
                <a:ln>
                  <a:noFill/>
                </a:ln>
                <a:solidFill>
                  <a:srgbClr val="7F4456"/>
                </a:solidFill>
                <a:effectLst/>
              </a:defRPr>
            </a:lvl2pPr>
            <a:lvl3pPr>
              <a:defRPr lang="en-US" sz="2400" b="0" cap="none" spc="0" dirty="0" smtClean="0">
                <a:ln>
                  <a:noFill/>
                </a:ln>
                <a:solidFill>
                  <a:srgbClr val="797A71"/>
                </a:solidFill>
                <a:effectLst/>
              </a:defRPr>
            </a:lvl3pPr>
            <a:lvl4pPr>
              <a:defRPr lang="en-US" sz="2400" b="0" cap="none" spc="0" dirty="0" smtClean="0">
                <a:ln>
                  <a:noFill/>
                </a:ln>
                <a:solidFill>
                  <a:schemeClr val="accent5"/>
                </a:solidFill>
                <a:effectLst/>
              </a:defRPr>
            </a:lvl4pPr>
            <a:lvl5pPr>
              <a:defRPr lang="en-US" sz="2400" b="0" cap="none" spc="0" dirty="0">
                <a:ln>
                  <a:noFill/>
                </a:ln>
                <a:solidFill>
                  <a:schemeClr val="accent6"/>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A7A2A40A-2810-4912-B55B-42118C815B34}"/>
              </a:ext>
            </a:extLst>
          </p:cNvPr>
          <p:cNvSpPr>
            <a:spLocks noGrp="1"/>
          </p:cNvSpPr>
          <p:nvPr>
            <p:ph type="body" sz="quarter" idx="11"/>
          </p:nvPr>
        </p:nvSpPr>
        <p:spPr>
          <a:xfrm>
            <a:off x="6181725" y="1825623"/>
            <a:ext cx="5172075" cy="4351337"/>
          </a:xfrm>
        </p:spPr>
        <p:txBody>
          <a:bodyPr vert="horz" lIns="137160" tIns="109728" rIns="137160" bIns="109728" rtlCol="0">
            <a:noAutofit/>
          </a:bodyPr>
          <a:lstStyle>
            <a:lvl1pPr>
              <a:defRPr lang="en-US" b="0" cap="none" spc="0" dirty="0" smtClean="0">
                <a:ln>
                  <a:noFill/>
                </a:ln>
                <a:solidFill>
                  <a:schemeClr val="tx1"/>
                </a:solidFill>
                <a:effectLst/>
              </a:defRPr>
            </a:lvl1pPr>
            <a:lvl2pPr>
              <a:defRPr lang="en-US" sz="2400" b="0" cap="none" spc="0" dirty="0" smtClean="0">
                <a:ln>
                  <a:noFill/>
                </a:ln>
                <a:solidFill>
                  <a:srgbClr val="7F4456"/>
                </a:solidFill>
                <a:effectLst/>
              </a:defRPr>
            </a:lvl2pPr>
            <a:lvl3pPr>
              <a:defRPr lang="en-US" sz="2400" b="0" cap="none" spc="0" dirty="0" smtClean="0">
                <a:ln>
                  <a:noFill/>
                </a:ln>
                <a:solidFill>
                  <a:srgbClr val="797A71"/>
                </a:solidFill>
                <a:effectLst/>
              </a:defRPr>
            </a:lvl3pPr>
            <a:lvl4pPr>
              <a:defRPr lang="en-US" sz="2400" b="0" cap="none" spc="0" dirty="0" smtClean="0">
                <a:ln>
                  <a:noFill/>
                </a:ln>
                <a:solidFill>
                  <a:schemeClr val="accent5"/>
                </a:solidFill>
                <a:effectLst/>
              </a:defRPr>
            </a:lvl4pPr>
            <a:lvl5pPr>
              <a:defRPr lang="en-US" sz="2400" b="0" cap="none" spc="0" dirty="0">
                <a:ln>
                  <a:noFill/>
                </a:ln>
                <a:solidFill>
                  <a:schemeClr val="accent6"/>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Imagen 9">
            <a:extLst>
              <a:ext uri="{FF2B5EF4-FFF2-40B4-BE49-F238E27FC236}">
                <a16:creationId xmlns:a16="http://schemas.microsoft.com/office/drawing/2014/main" id="{EB9DFE34-D3F1-4CBC-94D3-17A4B2EB180F}"/>
              </a:ext>
            </a:extLst>
          </p:cNvPr>
          <p:cNvPicPr>
            <a:picLocks noChangeAspect="1"/>
          </p:cNvPicPr>
          <p:nvPr userDrawn="1"/>
        </p:nvPicPr>
        <p:blipFill>
          <a:blip r:embed="rId2"/>
          <a:stretch>
            <a:fillRect/>
          </a:stretch>
        </p:blipFill>
        <p:spPr>
          <a:xfrm>
            <a:off x="52387" y="6341270"/>
            <a:ext cx="409575" cy="409575"/>
          </a:xfrm>
          <a:prstGeom prst="rect">
            <a:avLst/>
          </a:prstGeom>
        </p:spPr>
      </p:pic>
      <p:sp>
        <p:nvSpPr>
          <p:cNvPr id="11" name="Rectangle 4">
            <a:extLst>
              <a:ext uri="{FF2B5EF4-FFF2-40B4-BE49-F238E27FC236}">
                <a16:creationId xmlns:a16="http://schemas.microsoft.com/office/drawing/2014/main" id="{3F56DB0F-3CA5-41C5-996D-62FC30E5B349}"/>
              </a:ext>
            </a:extLst>
          </p:cNvPr>
          <p:cNvSpPr/>
          <p:nvPr userDrawn="1"/>
        </p:nvSpPr>
        <p:spPr>
          <a:xfrm>
            <a:off x="0" y="0"/>
            <a:ext cx="278780" cy="1057835"/>
          </a:xfrm>
          <a:prstGeom prst="rect">
            <a:avLst/>
          </a:prstGeom>
          <a:solidFill>
            <a:srgbClr val="7F44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726702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C0BAC3-4097-471C-8FA1-562A8835B1D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049B5A-7A36-4BAC-B24B-DC22EBD055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1F520D08-B56F-43A7-968F-41CA4678FE7A}"/>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20DB178-7D35-4ABE-9096-CCDF42BB0C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2491F2F7-3E19-44B8-97C3-C2EF53A802A7}"/>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4C19D61-1647-4E77-800A-66A583284D20}"/>
              </a:ext>
            </a:extLst>
          </p:cNvPr>
          <p:cNvSpPr>
            <a:spLocks noGrp="1"/>
          </p:cNvSpPr>
          <p:nvPr>
            <p:ph type="dt" sz="half" idx="10"/>
          </p:nvPr>
        </p:nvSpPr>
        <p:spPr/>
        <p:txBody>
          <a:bodyPr/>
          <a:lstStyle/>
          <a:p>
            <a:fld id="{FF9EE2EF-5E6A-4724-A587-6F9F9471E372}" type="datetimeFigureOut">
              <a:rPr lang="es-ES" smtClean="0"/>
              <a:t>10/01/2019</a:t>
            </a:fld>
            <a:endParaRPr lang="es-ES"/>
          </a:p>
        </p:txBody>
      </p:sp>
      <p:sp>
        <p:nvSpPr>
          <p:cNvPr id="8" name="Marcador de pie de página 7">
            <a:extLst>
              <a:ext uri="{FF2B5EF4-FFF2-40B4-BE49-F238E27FC236}">
                <a16:creationId xmlns:a16="http://schemas.microsoft.com/office/drawing/2014/main" id="{26AC9DB5-782C-4226-9C4B-B6B4D722198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26254BD9-76FA-403D-9AB7-CDB12A3110D3}"/>
              </a:ext>
            </a:extLst>
          </p:cNvPr>
          <p:cNvSpPr>
            <a:spLocks noGrp="1"/>
          </p:cNvSpPr>
          <p:nvPr>
            <p:ph type="sldNum" sz="quarter" idx="12"/>
          </p:nvPr>
        </p:nvSpPr>
        <p:spPr/>
        <p:txBody>
          <a:bodyPr/>
          <a:lstStyle/>
          <a:p>
            <a:fld id="{83420D25-5557-4A12-8797-1EE327B57404}" type="slidenum">
              <a:rPr lang="es-ES" smtClean="0"/>
              <a:t>‹Nº›</a:t>
            </a:fld>
            <a:endParaRPr lang="es-ES"/>
          </a:p>
        </p:txBody>
      </p:sp>
      <p:sp>
        <p:nvSpPr>
          <p:cNvPr id="10" name="Rectangle 4">
            <a:extLst>
              <a:ext uri="{FF2B5EF4-FFF2-40B4-BE49-F238E27FC236}">
                <a16:creationId xmlns:a16="http://schemas.microsoft.com/office/drawing/2014/main" id="{EEE4DDBB-401A-44F5-9A4A-C717ABECB1B4}"/>
              </a:ext>
            </a:extLst>
          </p:cNvPr>
          <p:cNvSpPr/>
          <p:nvPr userDrawn="1"/>
        </p:nvSpPr>
        <p:spPr>
          <a:xfrm>
            <a:off x="0" y="0"/>
            <a:ext cx="278780" cy="1057835"/>
          </a:xfrm>
          <a:prstGeom prst="rect">
            <a:avLst/>
          </a:prstGeom>
          <a:solidFill>
            <a:srgbClr val="7F44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11" name="Imagen 10">
            <a:extLst>
              <a:ext uri="{FF2B5EF4-FFF2-40B4-BE49-F238E27FC236}">
                <a16:creationId xmlns:a16="http://schemas.microsoft.com/office/drawing/2014/main" id="{6F30832B-4BD9-4D6D-A4B5-F8B3943569B1}"/>
              </a:ext>
            </a:extLst>
          </p:cNvPr>
          <p:cNvPicPr>
            <a:picLocks noChangeAspect="1"/>
          </p:cNvPicPr>
          <p:nvPr userDrawn="1"/>
        </p:nvPicPr>
        <p:blipFill>
          <a:blip r:embed="rId2"/>
          <a:stretch>
            <a:fillRect/>
          </a:stretch>
        </p:blipFill>
        <p:spPr>
          <a:xfrm>
            <a:off x="52387" y="6341270"/>
            <a:ext cx="409575" cy="409575"/>
          </a:xfrm>
          <a:prstGeom prst="rect">
            <a:avLst/>
          </a:prstGeom>
        </p:spPr>
      </p:pic>
    </p:spTree>
    <p:extLst>
      <p:ext uri="{BB962C8B-B14F-4D97-AF65-F5344CB8AC3E}">
        <p14:creationId xmlns:p14="http://schemas.microsoft.com/office/powerpoint/2010/main" val="3909256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60234-F6E5-4429-AC45-BF6108209903}"/>
              </a:ext>
            </a:extLst>
          </p:cNvPr>
          <p:cNvSpPr>
            <a:spLocks noGrp="1"/>
          </p:cNvSpPr>
          <p:nvPr>
            <p:ph type="title"/>
          </p:nvPr>
        </p:nvSpPr>
        <p:spPr/>
        <p:txBody>
          <a:bodyPr/>
          <a:lstStyle/>
          <a:p>
            <a:r>
              <a:rPr lang="es-ES"/>
              <a:t>Haga clic para modificar el estilo de título del patrón</a:t>
            </a:r>
          </a:p>
        </p:txBody>
      </p:sp>
      <p:pic>
        <p:nvPicPr>
          <p:cNvPr id="6" name="Imagen 5">
            <a:extLst>
              <a:ext uri="{FF2B5EF4-FFF2-40B4-BE49-F238E27FC236}">
                <a16:creationId xmlns:a16="http://schemas.microsoft.com/office/drawing/2014/main" id="{18B7DAD2-DFDE-4882-A49C-F5BB8544AC67}"/>
              </a:ext>
            </a:extLst>
          </p:cNvPr>
          <p:cNvPicPr>
            <a:picLocks noChangeAspect="1"/>
          </p:cNvPicPr>
          <p:nvPr userDrawn="1"/>
        </p:nvPicPr>
        <p:blipFill>
          <a:blip r:embed="rId2"/>
          <a:stretch>
            <a:fillRect/>
          </a:stretch>
        </p:blipFill>
        <p:spPr>
          <a:xfrm>
            <a:off x="52387" y="6341270"/>
            <a:ext cx="409575" cy="409575"/>
          </a:xfrm>
          <a:prstGeom prst="rect">
            <a:avLst/>
          </a:prstGeom>
        </p:spPr>
      </p:pic>
    </p:spTree>
    <p:extLst>
      <p:ext uri="{BB962C8B-B14F-4D97-AF65-F5344CB8AC3E}">
        <p14:creationId xmlns:p14="http://schemas.microsoft.com/office/powerpoint/2010/main" val="263278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41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03313C-58EF-42E9-B61B-BB77814AFD5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406EF2B-84C6-4976-B39D-54DE208CF9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A28EBC0-8FC3-48F1-8B68-16C07AA1C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109ACBED-A999-48BD-B358-198CA883D7CF}"/>
              </a:ext>
            </a:extLst>
          </p:cNvPr>
          <p:cNvSpPr>
            <a:spLocks noGrp="1"/>
          </p:cNvSpPr>
          <p:nvPr>
            <p:ph type="dt" sz="half" idx="10"/>
          </p:nvPr>
        </p:nvSpPr>
        <p:spPr/>
        <p:txBody>
          <a:bodyPr/>
          <a:lstStyle/>
          <a:p>
            <a:fld id="{FF9EE2EF-5E6A-4724-A587-6F9F9471E372}" type="datetimeFigureOut">
              <a:rPr lang="es-ES" smtClean="0"/>
              <a:t>10/01/2019</a:t>
            </a:fld>
            <a:endParaRPr lang="es-ES"/>
          </a:p>
        </p:txBody>
      </p:sp>
      <p:sp>
        <p:nvSpPr>
          <p:cNvPr id="6" name="Marcador de pie de página 5">
            <a:extLst>
              <a:ext uri="{FF2B5EF4-FFF2-40B4-BE49-F238E27FC236}">
                <a16:creationId xmlns:a16="http://schemas.microsoft.com/office/drawing/2014/main" id="{A2A4C428-AD12-42C8-B10B-4731994144E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7BBFD8E-65D5-496F-8CCD-ED1C160E5A84}"/>
              </a:ext>
            </a:extLst>
          </p:cNvPr>
          <p:cNvSpPr>
            <a:spLocks noGrp="1"/>
          </p:cNvSpPr>
          <p:nvPr>
            <p:ph type="sldNum" sz="quarter" idx="12"/>
          </p:nvPr>
        </p:nvSpPr>
        <p:spPr/>
        <p:txBody>
          <a:bodyPr/>
          <a:lstStyle/>
          <a:p>
            <a:fld id="{83420D25-5557-4A12-8797-1EE327B57404}" type="slidenum">
              <a:rPr lang="es-ES" smtClean="0"/>
              <a:t>‹Nº›</a:t>
            </a:fld>
            <a:endParaRPr lang="es-ES"/>
          </a:p>
        </p:txBody>
      </p:sp>
    </p:spTree>
    <p:extLst>
      <p:ext uri="{BB962C8B-B14F-4D97-AF65-F5344CB8AC3E}">
        <p14:creationId xmlns:p14="http://schemas.microsoft.com/office/powerpoint/2010/main" val="162253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00C668E-4478-469A-A688-14D3083C4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A5399703-08AD-4623-A88B-B6B6575C2F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E59F7184-91DD-4076-AF6A-348EFEC39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EE2EF-5E6A-4724-A587-6F9F9471E372}" type="datetimeFigureOut">
              <a:rPr lang="es-ES" smtClean="0"/>
              <a:t>10/01/2019</a:t>
            </a:fld>
            <a:endParaRPr lang="es-ES"/>
          </a:p>
        </p:txBody>
      </p:sp>
      <p:sp>
        <p:nvSpPr>
          <p:cNvPr id="5" name="Marcador de pie de página 4">
            <a:extLst>
              <a:ext uri="{FF2B5EF4-FFF2-40B4-BE49-F238E27FC236}">
                <a16:creationId xmlns:a16="http://schemas.microsoft.com/office/drawing/2014/main" id="{CDFC06E3-4D1A-4376-9C9D-E79B676F44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C78E083-EBE3-4910-910D-8E5CDE3C1C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20D25-5557-4A12-8797-1EE327B57404}" type="slidenum">
              <a:rPr lang="es-ES" smtClean="0"/>
              <a:t>‹Nº›</a:t>
            </a:fld>
            <a:endParaRPr lang="es-ES"/>
          </a:p>
        </p:txBody>
      </p:sp>
    </p:spTree>
    <p:extLst>
      <p:ext uri="{BB962C8B-B14F-4D97-AF65-F5344CB8AC3E}">
        <p14:creationId xmlns:p14="http://schemas.microsoft.com/office/powerpoint/2010/main" val="89840822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1" r:id="rId3"/>
    <p:sldLayoutId id="2147483651" r:id="rId4"/>
    <p:sldLayoutId id="2147483652" r:id="rId5"/>
    <p:sldLayoutId id="2147483653" r:id="rId6"/>
    <p:sldLayoutId id="2147483654" r:id="rId7"/>
    <p:sldLayoutId id="2147483662" r:id="rId8"/>
    <p:sldLayoutId id="2147483656" r:id="rId9"/>
    <p:sldLayoutId id="2147483657" r:id="rId10"/>
    <p:sldLayoutId id="2147483665" r:id="rId11"/>
    <p:sldLayoutId id="2147483666" r:id="rId12"/>
    <p:sldLayoutId id="2147483681" r:id="rId13"/>
    <p:sldLayoutId id="2147483682" r:id="rId14"/>
    <p:sldLayoutId id="2147483684" r:id="rId15"/>
    <p:sldLayoutId id="2147483685" r:id="rId16"/>
    <p:sldLayoutId id="2147483686" r:id="rId17"/>
    <p:sldLayoutId id="2147483687" r:id="rId18"/>
  </p:sldLayoutIdLst>
  <p:txStyles>
    <p:titleStyle>
      <a:lvl1pPr algn="l" defTabSz="914400" rtl="0" eaLnBrk="1" latinLnBrk="0" hangingPunct="1">
        <a:lnSpc>
          <a:spcPct val="90000"/>
        </a:lnSpc>
        <a:spcBef>
          <a:spcPct val="0"/>
        </a:spcBef>
        <a:buNone/>
        <a:defRPr sz="4400" kern="1200">
          <a:solidFill>
            <a:srgbClr val="050505"/>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hyperlink" Target="https://docs.microsoft.com/es-es/xamarin/xamarin-forms/user-interface/collectionview"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8" Type="http://schemas.openxmlformats.org/officeDocument/2006/relationships/hyperlink" Target="https://www.youtube.com/channel/UCulG_4j8ggcXJKyeXuHcvdA" TargetMode="External"/><Relationship Id="rId13" Type="http://schemas.openxmlformats.org/officeDocument/2006/relationships/hyperlink" Target="https://university.xamarin.com/" TargetMode="External"/><Relationship Id="rId3" Type="http://schemas.openxmlformats.org/officeDocument/2006/relationships/hyperlink" Target="https://xamarinhelp.com/" TargetMode="External"/><Relationship Id="rId7" Type="http://schemas.openxmlformats.org/officeDocument/2006/relationships/hyperlink" Target="https://developer.microsoft.com/en-us/events/build/content" TargetMode="External"/><Relationship Id="rId12" Type="http://schemas.openxmlformats.org/officeDocument/2006/relationships/hyperlink" Target="https://blog.xamarin.com/" TargetMode="External"/><Relationship Id="rId2" Type="http://schemas.openxmlformats.org/officeDocument/2006/relationships/hyperlink" Target="https://montemagno.com/" TargetMode="External"/><Relationship Id="rId1" Type="http://schemas.openxmlformats.org/officeDocument/2006/relationships/slideLayout" Target="../slideLayouts/slideLayout3.xml"/><Relationship Id="rId6" Type="http://schemas.openxmlformats.org/officeDocument/2006/relationships/hyperlink" Target="http://weeklyxamarin.com/" TargetMode="External"/><Relationship Id="rId11" Type="http://schemas.openxmlformats.org/officeDocument/2006/relationships/hyperlink" Target="https://docs.microsoft.com/es-es/xamarin/xamarin-forms/" TargetMode="External"/><Relationship Id="rId5" Type="http://schemas.openxmlformats.org/officeDocument/2006/relationships/hyperlink" Target="https://www.allaboutxamarin.com/" TargetMode="External"/><Relationship Id="rId10" Type="http://schemas.openxmlformats.org/officeDocument/2006/relationships/hyperlink" Target="https://channel9.msdn.com/Shows/XamarinShow" TargetMode="External"/><Relationship Id="rId4" Type="http://schemas.openxmlformats.org/officeDocument/2006/relationships/hyperlink" Target="https://javiersuarezruiz.wordpress.com/" TargetMode="External"/><Relationship Id="rId9" Type="http://schemas.openxmlformats.org/officeDocument/2006/relationships/hyperlink" Target="https://www.youtube.com/watch?v=nnYtVjcwt9o&amp;list=PLhiJRVuS9xnIZck0qsNEdWq89eT2w5fa0" TargetMode="External"/><Relationship Id="rId14" Type="http://schemas.openxmlformats.org/officeDocument/2006/relationships/hyperlink" Target="https://forums.xamarin.com/categories/xamarin-forms"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jsuarezruiz/awesome-xamarin-forms" TargetMode="External"/><Relationship Id="rId7" Type="http://schemas.openxmlformats.org/officeDocument/2006/relationships/hyperlink" Target="https://github.com/davidortinau" TargetMode="External"/><Relationship Id="rId2" Type="http://schemas.openxmlformats.org/officeDocument/2006/relationships/hyperlink" Target="https://github.com/jsuarezruiz/xamarin-forms-goodlooking-UI" TargetMode="External"/><Relationship Id="rId1" Type="http://schemas.openxmlformats.org/officeDocument/2006/relationships/slideLayout" Target="../slideLayouts/slideLayout3.xml"/><Relationship Id="rId6" Type="http://schemas.openxmlformats.org/officeDocument/2006/relationships/hyperlink" Target="https://github.com/jamesmontemagno" TargetMode="External"/><Relationship Id="rId5" Type="http://schemas.openxmlformats.org/officeDocument/2006/relationships/hyperlink" Target="https://github.com/xamarin/xamarin-forms-samples" TargetMode="External"/><Relationship Id="rId4" Type="http://schemas.openxmlformats.org/officeDocument/2006/relationships/hyperlink" Target="https://github.com/xamarin/Xamarin.Form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hyperlink" Target="https://facebook.github.io/react-native/docs/getting-started"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airbnb-engineering/react-native-at-airbnb-f95aa460be1c" TargetMode="External"/><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hyperlink" Target="https://www.windowscentral.com/microsoft-updating-its-skype-app-windows-10-new-design-and-mor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flutter.io/faq/#what-does-flutter-do"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hyperlink" Target="http://www.lariojatech.org/" TargetMode="External"/><Relationship Id="rId5" Type="http://schemas.openxmlformats.org/officeDocument/2006/relationships/hyperlink" Target="https://www.meetup.com/RiojaDotNet/" TargetMode="External"/><Relationship Id="rId4" Type="http://schemas.openxmlformats.org/officeDocument/2006/relationships/hyperlink" Target="http://www.riojadotnet.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8.emf"/><Relationship Id="rId7" Type="http://schemas.openxmlformats.org/officeDocument/2006/relationships/image" Target="../media/image32.tif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xamarin.com/guides/xamarin-forms/application-fundamentals/custom-renderer/renderer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dotnet/standard"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blog.xamarin.com/history-dot-net-standard/" TargetMode="External"/><Relationship Id="rId2" Type="http://schemas.openxmlformats.org/officeDocument/2006/relationships/image" Target="../media/image52.tiff"/><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hyperlink" Target="https://visualstudio.microsoft.com/es/vs/community/"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jsuarezruiz/xamarin-forms-gtk-movies-sample" TargetMode="External"/><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s3.amazonaws.com/praeclarum.org/wasm/index.html"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praeclarum/Ooui" TargetMode="External"/><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hyperlink" Target="ooui.mecha.par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github.com/xamarin/Xamarin.Forms/wiki/Platform-Support"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hyperlink" Target="https://marketplace.visualstudio.com/items?itemName=Xamarin.XamarinLiveReload" TargetMode="External"/><Relationship Id="rId2" Type="http://schemas.openxmlformats.org/officeDocument/2006/relationships/hyperlink" Target="https://docs.microsoft.com/es-es/xamarin/xamarin-forms/xaml/live-reload"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docs.microsoft.com/es-es/xamarin/xamarin-forms/app-fundamentals/shell"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tiff"/><Relationship Id="rId1" Type="http://schemas.openxmlformats.org/officeDocument/2006/relationships/slideLayout" Target="../slideLayouts/slideLayout3.xml"/><Relationship Id="rId6" Type="http://schemas.openxmlformats.org/officeDocument/2006/relationships/image" Target="../media/image87.tiff"/><Relationship Id="rId5" Type="http://schemas.openxmlformats.org/officeDocument/2006/relationships/image" Target="../media/image86.tiff"/><Relationship Id="rId4" Type="http://schemas.openxmlformats.org/officeDocument/2006/relationships/image" Target="../media/image85.tiff"/></Relationships>
</file>

<file path=ppt/slides/_rels/slide9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tiff"/><Relationship Id="rId1" Type="http://schemas.openxmlformats.org/officeDocument/2006/relationships/slideLayout" Target="../slideLayouts/slideLayout3.xml"/><Relationship Id="rId5" Type="http://schemas.openxmlformats.org/officeDocument/2006/relationships/image" Target="../media/image91.tiff"/><Relationship Id="rId4" Type="http://schemas.openxmlformats.org/officeDocument/2006/relationships/image" Target="../media/image90.tiff"/></Relationships>
</file>

<file path=ppt/slides/_rels/slide93.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21F69-515C-4036-BA09-0FAABB74ECE5}"/>
              </a:ext>
            </a:extLst>
          </p:cNvPr>
          <p:cNvSpPr>
            <a:spLocks noGrp="1"/>
          </p:cNvSpPr>
          <p:nvPr>
            <p:ph type="ctrTitle" idx="4294967295"/>
          </p:nvPr>
        </p:nvSpPr>
        <p:spPr>
          <a:xfrm>
            <a:off x="2429692" y="879476"/>
            <a:ext cx="7350034" cy="1754187"/>
          </a:xfrm>
        </p:spPr>
        <p:txBody>
          <a:bodyPr>
            <a:normAutofit/>
          </a:bodyPr>
          <a:lstStyle/>
          <a:p>
            <a:r>
              <a:rPr lang="es-ES" sz="6000" dirty="0">
                <a:solidFill>
                  <a:srgbClr val="797A71"/>
                </a:solidFill>
              </a:rPr>
              <a:t>Taller Xamarin Forms</a:t>
            </a:r>
          </a:p>
        </p:txBody>
      </p:sp>
      <p:sp>
        <p:nvSpPr>
          <p:cNvPr id="3" name="Subtítulo 2">
            <a:extLst>
              <a:ext uri="{FF2B5EF4-FFF2-40B4-BE49-F238E27FC236}">
                <a16:creationId xmlns:a16="http://schemas.microsoft.com/office/drawing/2014/main" id="{3C6B2BB0-12FB-4020-AF0C-951C69D505ED}"/>
              </a:ext>
            </a:extLst>
          </p:cNvPr>
          <p:cNvSpPr>
            <a:spLocks noGrp="1"/>
          </p:cNvSpPr>
          <p:nvPr>
            <p:ph type="subTitle" idx="4294967295"/>
          </p:nvPr>
        </p:nvSpPr>
        <p:spPr>
          <a:xfrm>
            <a:off x="4677832" y="2764896"/>
            <a:ext cx="2836334" cy="664104"/>
          </a:xfrm>
        </p:spPr>
        <p:txBody>
          <a:bodyPr>
            <a:normAutofit/>
          </a:bodyPr>
          <a:lstStyle/>
          <a:p>
            <a:pPr marL="0" indent="0">
              <a:buNone/>
            </a:pPr>
            <a:r>
              <a:rPr lang="es-ES" sz="2800" dirty="0">
                <a:solidFill>
                  <a:schemeClr val="accent1"/>
                </a:solidFill>
              </a:rPr>
              <a:t>@AsierTarancon</a:t>
            </a:r>
          </a:p>
        </p:txBody>
      </p:sp>
      <p:pic>
        <p:nvPicPr>
          <p:cNvPr id="1030" name="Picture 6" descr="Imagen relacionada">
            <a:extLst>
              <a:ext uri="{FF2B5EF4-FFF2-40B4-BE49-F238E27FC236}">
                <a16:creationId xmlns:a16="http://schemas.microsoft.com/office/drawing/2014/main" id="{77B1B245-0EB9-4175-B389-CF965A53A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689" y="4491566"/>
            <a:ext cx="3143250" cy="952500"/>
          </a:xfrm>
          <a:prstGeom prst="rect">
            <a:avLst/>
          </a:prstGeom>
          <a:noFill/>
          <a:extLst>
            <a:ext uri="{909E8E84-426E-40DD-AFC4-6F175D3DCCD1}">
              <a14:hiddenFill xmlns:a14="http://schemas.microsoft.com/office/drawing/2010/main">
                <a:solidFill>
                  <a:srgbClr val="FFFFFF"/>
                </a:solidFill>
              </a14:hiddenFill>
            </a:ext>
          </a:extLst>
        </p:spPr>
      </p:pic>
      <p:sp>
        <p:nvSpPr>
          <p:cNvPr id="9" name="Subtítulo 2">
            <a:extLst>
              <a:ext uri="{FF2B5EF4-FFF2-40B4-BE49-F238E27FC236}">
                <a16:creationId xmlns:a16="http://schemas.microsoft.com/office/drawing/2014/main" id="{5D2996CA-2341-4CDD-B3D5-D2C4F72913AE}"/>
              </a:ext>
            </a:extLst>
          </p:cNvPr>
          <p:cNvSpPr txBox="1">
            <a:spLocks/>
          </p:cNvSpPr>
          <p:nvPr/>
        </p:nvSpPr>
        <p:spPr>
          <a:xfrm>
            <a:off x="3915833" y="3272896"/>
            <a:ext cx="4703233" cy="664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solidFill>
                  <a:schemeClr val="accent1"/>
                </a:solidFill>
              </a:rPr>
              <a:t>asiertarancon@gmail.com</a:t>
            </a:r>
          </a:p>
        </p:txBody>
      </p:sp>
      <p:pic>
        <p:nvPicPr>
          <p:cNvPr id="1032" name="Picture 8" descr="Resultado de imagen de riojadotnet logo">
            <a:extLst>
              <a:ext uri="{FF2B5EF4-FFF2-40B4-BE49-F238E27FC236}">
                <a16:creationId xmlns:a16="http://schemas.microsoft.com/office/drawing/2014/main" id="{AC5368E7-CF3B-4978-8B8F-187AAAA9E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102" y="4155810"/>
            <a:ext cx="1762125"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3AB5E6C7-5292-4768-B60E-E6403C63FF55}"/>
              </a:ext>
            </a:extLst>
          </p:cNvPr>
          <p:cNvSpPr txBox="1">
            <a:spLocks/>
          </p:cNvSpPr>
          <p:nvPr/>
        </p:nvSpPr>
        <p:spPr>
          <a:xfrm>
            <a:off x="2587689" y="5860520"/>
            <a:ext cx="3143250" cy="664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dirty="0">
                <a:solidFill>
                  <a:schemeClr val="tx2"/>
                </a:solidFill>
              </a:rPr>
              <a:t>www.azkoyen.com</a:t>
            </a:r>
          </a:p>
        </p:txBody>
      </p:sp>
      <p:sp>
        <p:nvSpPr>
          <p:cNvPr id="8" name="Subtítulo 2">
            <a:extLst>
              <a:ext uri="{FF2B5EF4-FFF2-40B4-BE49-F238E27FC236}">
                <a16:creationId xmlns:a16="http://schemas.microsoft.com/office/drawing/2014/main" id="{61ABE42E-B654-4BC7-B92C-1A90D2E6F6E6}"/>
              </a:ext>
            </a:extLst>
          </p:cNvPr>
          <p:cNvSpPr txBox="1">
            <a:spLocks/>
          </p:cNvSpPr>
          <p:nvPr/>
        </p:nvSpPr>
        <p:spPr>
          <a:xfrm>
            <a:off x="6704540" y="5866605"/>
            <a:ext cx="3143250" cy="664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dirty="0">
                <a:solidFill>
                  <a:schemeClr val="tx2"/>
                </a:solidFill>
              </a:rPr>
              <a:t>www.riojadotnet.com</a:t>
            </a:r>
          </a:p>
        </p:txBody>
      </p:sp>
    </p:spTree>
    <p:extLst>
      <p:ext uri="{BB962C8B-B14F-4D97-AF65-F5344CB8AC3E}">
        <p14:creationId xmlns:p14="http://schemas.microsoft.com/office/powerpoint/2010/main" val="1566720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16C480-6693-433D-918C-327DFAACFAB9}"/>
              </a:ext>
            </a:extLst>
          </p:cNvPr>
          <p:cNvSpPr>
            <a:spLocks noGrp="1"/>
          </p:cNvSpPr>
          <p:nvPr>
            <p:ph type="title"/>
          </p:nvPr>
        </p:nvSpPr>
        <p:spPr/>
        <p:txBody>
          <a:bodyPr/>
          <a:lstStyle/>
          <a:p>
            <a:r>
              <a:rPr lang="es-ES" dirty="0"/>
              <a:t>BONUS (CURSO AVANZADO?)</a:t>
            </a:r>
          </a:p>
        </p:txBody>
      </p:sp>
      <p:sp>
        <p:nvSpPr>
          <p:cNvPr id="3" name="Marcador de texto 2">
            <a:extLst>
              <a:ext uri="{FF2B5EF4-FFF2-40B4-BE49-F238E27FC236}">
                <a16:creationId xmlns:a16="http://schemas.microsoft.com/office/drawing/2014/main" id="{74B77B86-0D1C-4F4F-A4D2-BAAFF7404861}"/>
              </a:ext>
            </a:extLst>
          </p:cNvPr>
          <p:cNvSpPr>
            <a:spLocks noGrp="1"/>
          </p:cNvSpPr>
          <p:nvPr>
            <p:ph type="body" sz="quarter" idx="10"/>
          </p:nvPr>
        </p:nvSpPr>
        <p:spPr/>
        <p:txBody>
          <a:bodyPr/>
          <a:lstStyle/>
          <a:p>
            <a:r>
              <a:rPr lang="es-ES" dirty="0"/>
              <a:t>VISUAL STUDIO TEAM SERVICES, GIT</a:t>
            </a:r>
          </a:p>
          <a:p>
            <a:r>
              <a:rPr lang="es-ES" dirty="0"/>
              <a:t>APP CENTER. </a:t>
            </a:r>
          </a:p>
          <a:p>
            <a:pPr lvl="1"/>
            <a:r>
              <a:rPr lang="es-ES" dirty="0"/>
              <a:t>ANALITICS</a:t>
            </a:r>
          </a:p>
          <a:p>
            <a:pPr lvl="1"/>
            <a:r>
              <a:rPr lang="es-ES" dirty="0"/>
              <a:t>CI</a:t>
            </a:r>
          </a:p>
          <a:p>
            <a:pPr lvl="1"/>
            <a:r>
              <a:rPr lang="es-ES" dirty="0"/>
              <a:t>NOTIFICACIONES PUSH</a:t>
            </a:r>
          </a:p>
          <a:p>
            <a:r>
              <a:rPr lang="es-ES" dirty="0"/>
              <a:t>AZURE</a:t>
            </a:r>
          </a:p>
          <a:p>
            <a:r>
              <a:rPr lang="es-ES" dirty="0"/>
              <a:t>SERVICIOS DE AUTENTICACIÓN</a:t>
            </a:r>
          </a:p>
          <a:p>
            <a:r>
              <a:rPr lang="es-ES" dirty="0"/>
              <a:t>PUBLICACIÓN EN STORES</a:t>
            </a:r>
          </a:p>
          <a:p>
            <a:endParaRPr lang="es-ES" dirty="0"/>
          </a:p>
        </p:txBody>
      </p:sp>
    </p:spTree>
    <p:extLst>
      <p:ext uri="{BB962C8B-B14F-4D97-AF65-F5344CB8AC3E}">
        <p14:creationId xmlns:p14="http://schemas.microsoft.com/office/powerpoint/2010/main" val="3051585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a:xfrm>
            <a:off x="415600" y="2738041"/>
            <a:ext cx="11018520" cy="3710759"/>
          </a:xfrm>
        </p:spPr>
        <p:txBody>
          <a:bodyPr/>
          <a:lstStyle/>
          <a:p>
            <a:r>
              <a:rPr lang="es-ES" dirty="0"/>
              <a:t>Otra gran ventaja de Shell es que cuenta con métodos de navegación estática a los que se puede acceder desde cualquier lugar de la aplicación. Podemos obtener una referencia al Shell de la aplicación que es la página principal de su aplicación accesible como una propiedad estática desde </a:t>
            </a:r>
            <a:r>
              <a:rPr lang="es-ES" dirty="0" err="1"/>
              <a:t>App.Current</a:t>
            </a:r>
            <a:r>
              <a:rPr lang="es-ES" dirty="0"/>
              <a:t> . </a:t>
            </a:r>
          </a:p>
          <a:p>
            <a:r>
              <a:rPr lang="es-ES" dirty="0"/>
              <a:t>Para realizar la navegación, utilizamos al método </a:t>
            </a:r>
            <a:r>
              <a:rPr lang="es-ES" b="1" dirty="0" err="1"/>
              <a:t>GoToAsync</a:t>
            </a:r>
            <a:r>
              <a:rPr lang="es-ES" dirty="0"/>
              <a:t> () pasando una URL válida como un </a:t>
            </a:r>
            <a:r>
              <a:rPr lang="es-ES" dirty="0" err="1"/>
              <a:t>ShellNavigationState</a:t>
            </a:r>
            <a:r>
              <a:rPr lang="es-ES" dirty="0"/>
              <a:t>. Un </a:t>
            </a:r>
            <a:r>
              <a:rPr lang="es-ES" dirty="0" err="1"/>
              <a:t>ShellNavigationState</a:t>
            </a:r>
            <a:r>
              <a:rPr lang="es-ES" dirty="0"/>
              <a:t> puede construirse a partir de una cadena o un URI. </a:t>
            </a:r>
          </a:p>
        </p:txBody>
      </p:sp>
      <p:sp>
        <p:nvSpPr>
          <p:cNvPr id="4" name="Rectángulo 3">
            <a:extLst>
              <a:ext uri="{FF2B5EF4-FFF2-40B4-BE49-F238E27FC236}">
                <a16:creationId xmlns:a16="http://schemas.microsoft.com/office/drawing/2014/main" id="{4C0C2458-9E7B-42FD-A128-8EC3920D8068}"/>
              </a:ext>
            </a:extLst>
          </p:cNvPr>
          <p:cNvSpPr/>
          <p:nvPr/>
        </p:nvSpPr>
        <p:spPr>
          <a:xfrm>
            <a:off x="333555" y="1499410"/>
            <a:ext cx="11360800" cy="1339534"/>
          </a:xfrm>
          <a:prstGeom prst="rect">
            <a:avLst/>
          </a:prstGeom>
        </p:spPr>
        <p:txBody>
          <a:bodyPr wrap="square">
            <a:spAutoFit/>
          </a:bodyPr>
          <a:lstStyle/>
          <a:p>
            <a:pPr>
              <a:lnSpc>
                <a:spcPct val="115000"/>
              </a:lnSpc>
            </a:pP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err="1">
                <a:latin typeface="Consolas" panose="020B0609020204030204" pitchFamily="49" charset="0"/>
                <a:ea typeface="Calibri" panose="020F0502020204030204" pitchFamily="34" charset="0"/>
                <a:cs typeface="Consolas" panose="020B0609020204030204" pitchFamily="49" charset="0"/>
              </a:rPr>
              <a:t>App.Current.MainPage</a:t>
            </a: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err="1">
                <a:latin typeface="Consolas" panose="020B0609020204030204" pitchFamily="49" charset="0"/>
                <a:ea typeface="Calibri" panose="020F0502020204030204" pitchFamily="34" charset="0"/>
                <a:cs typeface="Consolas" panose="020B0609020204030204" pitchFamily="49" charset="0"/>
              </a:rPr>
              <a:t>Xamarin.Forms.Shell</a:t>
            </a:r>
            <a:r>
              <a:rPr lang="en-US" sz="2400" dirty="0">
                <a:latin typeface="Consolas" panose="020B0609020204030204" pitchFamily="49" charset="0"/>
                <a:ea typeface="Calibri" panose="020F0502020204030204" pitchFamily="34" charset="0"/>
                <a:cs typeface="Consolas" panose="020B0609020204030204" pitchFamily="49" charset="0"/>
              </a:rPr>
              <a:t>).</a:t>
            </a:r>
            <a:r>
              <a:rPr lang="en-US" sz="2400" dirty="0" err="1">
                <a:latin typeface="Consolas" panose="020B0609020204030204" pitchFamily="49" charset="0"/>
                <a:ea typeface="Calibri" panose="020F0502020204030204" pitchFamily="34" charset="0"/>
                <a:cs typeface="Consolas" panose="020B0609020204030204" pitchFamily="49" charset="0"/>
              </a:rPr>
              <a:t>GoToAsync</a:t>
            </a:r>
            <a:r>
              <a:rPr lang="en-US" sz="2400" dirty="0">
                <a:latin typeface="Consolas" panose="020B0609020204030204" pitchFamily="49" charset="0"/>
                <a:ea typeface="Calibri" panose="020F0502020204030204" pitchFamily="34" charset="0"/>
                <a:cs typeface="Consolas" panose="020B0609020204030204" pitchFamily="49" charset="0"/>
              </a:rPr>
              <a:t>($</a:t>
            </a:r>
            <a:r>
              <a:rPr lang="en-US" sz="2400" dirty="0">
                <a:solidFill>
                  <a:srgbClr val="A31515"/>
                </a:solidFill>
                <a:latin typeface="Consolas" panose="020B0609020204030204" pitchFamily="49" charset="0"/>
                <a:ea typeface="Calibri" panose="020F0502020204030204" pitchFamily="34" charset="0"/>
                <a:cs typeface="Consolas" panose="020B0609020204030204" pitchFamily="49" charset="0"/>
              </a:rPr>
              <a:t>"app:///</a:t>
            </a:r>
            <a:r>
              <a:rPr lang="en-US" sz="2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myapp</a:t>
            </a:r>
            <a:r>
              <a:rPr lang="en-US" sz="2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2400" dirty="0" err="1">
                <a:solidFill>
                  <a:srgbClr val="A31515"/>
                </a:solidFill>
                <a:latin typeface="Consolas" panose="020B0609020204030204" pitchFamily="49" charset="0"/>
                <a:ea typeface="Calibri" panose="020F0502020204030204" pitchFamily="34" charset="0"/>
                <a:cs typeface="Consolas" panose="020B0609020204030204" pitchFamily="49" charset="0"/>
              </a:rPr>
              <a:t>products?id</a:t>
            </a:r>
            <a:r>
              <a:rPr lang="en-US" sz="2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2400" dirty="0" err="1">
                <a:solidFill>
                  <a:srgbClr val="A31515"/>
                </a:solidFill>
                <a:latin typeface="Consolas" panose="020B0609020204030204" pitchFamily="49" charset="0"/>
                <a:ea typeface="Calibri" panose="020F0502020204030204" pitchFamily="34" charset="0"/>
                <a:cs typeface="Consolas" panose="020B0609020204030204" pitchFamily="49" charset="0"/>
              </a:rPr>
              <a:t>productId</a:t>
            </a:r>
            <a:r>
              <a:rPr lang="en-US" sz="2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1467" dirty="0">
                <a:latin typeface="Calibri" panose="020F0502020204030204" pitchFamily="34" charset="0"/>
                <a:ea typeface="Calibri" panose="020F0502020204030204" pitchFamily="34" charset="0"/>
                <a:cs typeface="Times New Roman" panose="02020603050405020304" pitchFamily="18" charset="0"/>
              </a:rPr>
              <a:t>  </a:t>
            </a:r>
            <a:endParaRPr lang="es-E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687592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Interceptar la navegación atrás</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dirty="0"/>
              <a:t>Esta ha sido una gran solicitud y algo que ha sido difícil de manejar en Xamarin.Forms. </a:t>
            </a:r>
          </a:p>
          <a:p>
            <a:r>
              <a:rPr lang="es-ES" dirty="0"/>
              <a:t>Ahora, podemos capturar la navegación antes y después de que se haya completado para implementar código personalizado.</a:t>
            </a:r>
          </a:p>
        </p:txBody>
      </p:sp>
      <p:sp>
        <p:nvSpPr>
          <p:cNvPr id="4" name="Rectángulo 3">
            <a:extLst>
              <a:ext uri="{FF2B5EF4-FFF2-40B4-BE49-F238E27FC236}">
                <a16:creationId xmlns:a16="http://schemas.microsoft.com/office/drawing/2014/main" id="{EF07D3C9-1868-498A-9429-2B8E7C689100}"/>
              </a:ext>
            </a:extLst>
          </p:cNvPr>
          <p:cNvSpPr/>
          <p:nvPr/>
        </p:nvSpPr>
        <p:spPr>
          <a:xfrm>
            <a:off x="653066" y="3033114"/>
            <a:ext cx="6096000" cy="924805"/>
          </a:xfrm>
          <a:prstGeom prst="rect">
            <a:avLst/>
          </a:prstGeom>
        </p:spPr>
        <p:txBody>
          <a:bodyPr>
            <a:spAutoFit/>
          </a:bodyPr>
          <a:lstStyle/>
          <a:p>
            <a:pPr>
              <a:lnSpc>
                <a:spcPct val="115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1600" dirty="0">
                <a:solidFill>
                  <a:srgbClr val="A31515"/>
                </a:solidFill>
                <a:latin typeface="Consolas" panose="020B0609020204030204" pitchFamily="49" charset="0"/>
                <a:ea typeface="Calibri" panose="020F0502020204030204" pitchFamily="34" charset="0"/>
                <a:cs typeface="Consolas" panose="020B0609020204030204" pitchFamily="49" charset="0"/>
              </a:rPr>
              <a:t>Shell</a:t>
            </a:r>
            <a:r>
              <a:rPr lang="en-US" sz="1600" dirty="0">
                <a:latin typeface="Consolas" panose="020B0609020204030204" pitchFamily="49" charset="0"/>
                <a:ea typeface="Calibri" panose="020F0502020204030204" pitchFamily="34" charset="0"/>
                <a:cs typeface="Consolas" panose="020B0609020204030204" pitchFamily="49" charset="0"/>
              </a:rPr>
              <a:t> </a:t>
            </a:r>
            <a:br>
              <a:rPr lang="en-US" sz="1600" dirty="0">
                <a:solidFill>
                  <a:srgbClr val="FF0000"/>
                </a:solidFill>
                <a:latin typeface="Consolas" panose="020B0609020204030204" pitchFamily="49" charset="0"/>
                <a:ea typeface="Calibri" panose="020F0502020204030204" pitchFamily="34" charset="0"/>
                <a:cs typeface="Consolas" panose="020B0609020204030204" pitchFamily="49" charset="0"/>
              </a:rPr>
            </a:br>
            <a:r>
              <a:rPr lang="en-US" sz="16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FF0000"/>
                </a:solidFill>
                <a:latin typeface="Consolas" panose="020B0609020204030204" pitchFamily="49" charset="0"/>
                <a:ea typeface="Calibri" panose="020F0502020204030204" pitchFamily="34" charset="0"/>
                <a:cs typeface="Consolas" panose="020B0609020204030204" pitchFamily="49" charset="0"/>
              </a:rPr>
              <a:t> Navigating</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1600" dirty="0" err="1">
                <a:solidFill>
                  <a:srgbClr val="0000FF"/>
                </a:solidFill>
                <a:latin typeface="Consolas" panose="020B0609020204030204" pitchFamily="49" charset="0"/>
                <a:ea typeface="Calibri" panose="020F0502020204030204" pitchFamily="34" charset="0"/>
                <a:cs typeface="Consolas" panose="020B0609020204030204" pitchFamily="49" charset="0"/>
              </a:rPr>
              <a:t>Shell_Navigating</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s-ES" sz="2133"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26D47811-754C-4D03-8D54-3356E420E403}"/>
              </a:ext>
            </a:extLst>
          </p:cNvPr>
          <p:cNvSpPr/>
          <p:nvPr/>
        </p:nvSpPr>
        <p:spPr>
          <a:xfrm>
            <a:off x="723211" y="4199505"/>
            <a:ext cx="11190009" cy="2057423"/>
          </a:xfrm>
          <a:prstGeom prst="rect">
            <a:avLst/>
          </a:prstGeom>
        </p:spPr>
        <p:txBody>
          <a:bodyPr wrap="square">
            <a:spAutoFit/>
          </a:bodyPr>
          <a:lstStyle/>
          <a:p>
            <a:pPr>
              <a:lnSpc>
                <a:spcPct val="115000"/>
              </a:lnSpc>
            </a:pP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private</a:t>
            </a:r>
            <a:r>
              <a:rPr lang="en-US" sz="1600" dirty="0">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600" dirty="0">
                <a:latin typeface="Consolas" panose="020B0609020204030204" pitchFamily="49" charset="0"/>
                <a:ea typeface="Calibri" panose="020F0502020204030204" pitchFamily="34" charset="0"/>
                <a:cs typeface="Consolas" panose="020B0609020204030204" pitchFamily="49" charset="0"/>
              </a:rPr>
              <a:t> </a:t>
            </a:r>
            <a:r>
              <a:rPr lang="en-US" sz="1600" dirty="0" err="1">
                <a:latin typeface="Consolas" panose="020B0609020204030204" pitchFamily="49" charset="0"/>
                <a:ea typeface="Calibri" panose="020F0502020204030204" pitchFamily="34" charset="0"/>
                <a:cs typeface="Consolas" panose="020B0609020204030204" pitchFamily="49" charset="0"/>
              </a:rPr>
              <a:t>Shell_Navigating</a:t>
            </a:r>
            <a:r>
              <a:rPr lang="en-US" sz="1600" dirty="0">
                <a:latin typeface="Consolas" panose="020B0609020204030204" pitchFamily="49" charset="0"/>
                <a:ea typeface="Calibri" panose="020F0502020204030204" pitchFamily="34" charset="0"/>
                <a:cs typeface="Consolas" panose="020B0609020204030204" pitchFamily="49" charset="0"/>
              </a:rPr>
              <a:t>(</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object</a:t>
            </a:r>
            <a:r>
              <a:rPr lang="en-US" sz="1600" dirty="0">
                <a:latin typeface="Consolas" panose="020B0609020204030204" pitchFamily="49" charset="0"/>
                <a:ea typeface="Calibri" panose="020F0502020204030204" pitchFamily="34" charset="0"/>
                <a:cs typeface="Consolas" panose="020B0609020204030204" pitchFamily="49" charset="0"/>
              </a:rPr>
              <a:t> sender, </a:t>
            </a:r>
            <a:r>
              <a:rPr lang="en-US" sz="1600" b="1" dirty="0" err="1">
                <a:latin typeface="Consolas" panose="020B0609020204030204" pitchFamily="49" charset="0"/>
                <a:ea typeface="Calibri" panose="020F0502020204030204" pitchFamily="34" charset="0"/>
                <a:cs typeface="Consolas" panose="020B0609020204030204" pitchFamily="49" charset="0"/>
              </a:rPr>
              <a:t>ShellNavigatingEventArgs</a:t>
            </a:r>
            <a:r>
              <a:rPr lang="en-US" sz="1600" dirty="0">
                <a:latin typeface="Consolas" panose="020B0609020204030204" pitchFamily="49" charset="0"/>
                <a:ea typeface="Calibri" panose="020F0502020204030204" pitchFamily="34" charset="0"/>
                <a:cs typeface="Consolas" panose="020B0609020204030204" pitchFamily="49" charset="0"/>
              </a:rPr>
              <a:t> e)</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r>
              <a:rPr lang="en-US" sz="16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1600" dirty="0">
                <a:latin typeface="Consolas" panose="020B0609020204030204" pitchFamily="49" charset="0"/>
                <a:ea typeface="Calibri" panose="020F0502020204030204" pitchFamily="34" charset="0"/>
                <a:cs typeface="Consolas" panose="020B0609020204030204" pitchFamily="49" charset="0"/>
              </a:rPr>
              <a:t> (//some Boolean evaluation)</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r>
              <a:rPr lang="en-US" sz="1600" dirty="0" err="1">
                <a:latin typeface="Consolas" panose="020B0609020204030204" pitchFamily="49" charset="0"/>
                <a:ea typeface="Calibri" panose="020F0502020204030204" pitchFamily="34" charset="0"/>
                <a:cs typeface="Consolas" panose="020B0609020204030204" pitchFamily="49" charset="0"/>
              </a:rPr>
              <a:t>e.Cancel</a:t>
            </a:r>
            <a:r>
              <a:rPr lang="en-US" sz="1600" dirty="0">
                <a:latin typeface="Consolas" panose="020B0609020204030204" pitchFamily="49" charset="0"/>
                <a:ea typeface="Calibri" panose="020F0502020204030204" pitchFamily="34" charset="0"/>
                <a:cs typeface="Consolas" panose="020B0609020204030204" pitchFamily="49" charset="0"/>
              </a:rPr>
              <a:t>(); // do not allow this navigation AND/OR do something else</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endParaRPr lang="es-ES" sz="2133"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333"/>
              </a:spcAft>
            </a:pPr>
            <a:r>
              <a:rPr lang="en-US" sz="1600" dirty="0">
                <a:latin typeface="Consolas" panose="020B0609020204030204" pitchFamily="49" charset="0"/>
                <a:ea typeface="Calibri" panose="020F0502020204030204" pitchFamily="34" charset="0"/>
                <a:cs typeface="Consolas" panose="020B0609020204030204" pitchFamily="49" charset="0"/>
              </a:rPr>
              <a:t>}</a:t>
            </a:r>
            <a:endParaRPr lang="es-ES" sz="2133"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24099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ShellNavigatingEventArgs</a:t>
            </a:r>
            <a:endParaRPr lang="es-ES" dirty="0"/>
          </a:p>
        </p:txBody>
      </p:sp>
      <p:sp>
        <p:nvSpPr>
          <p:cNvPr id="3" name="Marcador de texto 2">
            <a:extLst>
              <a:ext uri="{FF2B5EF4-FFF2-40B4-BE49-F238E27FC236}">
                <a16:creationId xmlns:a16="http://schemas.microsoft.com/office/drawing/2014/main" id="{4DAF67DE-798E-4AD1-9CAF-71A1D26C29A6}"/>
              </a:ext>
            </a:extLst>
          </p:cNvPr>
          <p:cNvSpPr>
            <a:spLocks noGrp="1"/>
          </p:cNvSpPr>
          <p:nvPr>
            <p:ph type="body" sz="quarter" idx="10"/>
          </p:nvPr>
        </p:nvSpPr>
        <p:spPr/>
        <p:txBody>
          <a:bodyPr/>
          <a:lstStyle/>
          <a:p>
            <a:endParaRPr lang="es-ES"/>
          </a:p>
        </p:txBody>
      </p:sp>
      <p:graphicFrame>
        <p:nvGraphicFramePr>
          <p:cNvPr id="6" name="Tabla 5">
            <a:extLst>
              <a:ext uri="{FF2B5EF4-FFF2-40B4-BE49-F238E27FC236}">
                <a16:creationId xmlns:a16="http://schemas.microsoft.com/office/drawing/2014/main" id="{5722C86A-F2E8-422E-9391-2E5C6D300249}"/>
              </a:ext>
            </a:extLst>
          </p:cNvPr>
          <p:cNvGraphicFramePr>
            <a:graphicFrameLocks noGrp="1"/>
          </p:cNvGraphicFramePr>
          <p:nvPr>
            <p:extLst/>
          </p:nvPr>
        </p:nvGraphicFramePr>
        <p:xfrm>
          <a:off x="506083" y="1472241"/>
          <a:ext cx="11270316" cy="3692941"/>
        </p:xfrm>
        <a:graphic>
          <a:graphicData uri="http://schemas.openxmlformats.org/drawingml/2006/table">
            <a:tbl>
              <a:tblPr firstRow="1" firstCol="1" bandRow="1">
                <a:tableStyleId>{F5AB1C69-6EDB-4FF4-983F-18BD219EF322}</a:tableStyleId>
              </a:tblPr>
              <a:tblGrid>
                <a:gridCol w="1377751">
                  <a:extLst>
                    <a:ext uri="{9D8B030D-6E8A-4147-A177-3AD203B41FA5}">
                      <a16:colId xmlns:a16="http://schemas.microsoft.com/office/drawing/2014/main" val="1517422481"/>
                    </a:ext>
                  </a:extLst>
                </a:gridCol>
                <a:gridCol w="4451473">
                  <a:extLst>
                    <a:ext uri="{9D8B030D-6E8A-4147-A177-3AD203B41FA5}">
                      <a16:colId xmlns:a16="http://schemas.microsoft.com/office/drawing/2014/main" val="3980046699"/>
                    </a:ext>
                  </a:extLst>
                </a:gridCol>
                <a:gridCol w="5441092">
                  <a:extLst>
                    <a:ext uri="{9D8B030D-6E8A-4147-A177-3AD203B41FA5}">
                      <a16:colId xmlns:a16="http://schemas.microsoft.com/office/drawing/2014/main" val="1705271496"/>
                    </a:ext>
                  </a:extLst>
                </a:gridCol>
              </a:tblGrid>
              <a:tr h="327547">
                <a:tc>
                  <a:txBody>
                    <a:bodyPr/>
                    <a:lstStyle/>
                    <a:p>
                      <a:pPr>
                        <a:lnSpc>
                          <a:spcPct val="115000"/>
                        </a:lnSpc>
                        <a:spcAft>
                          <a:spcPts val="0"/>
                        </a:spcAft>
                      </a:pPr>
                      <a:r>
                        <a:rPr lang="en-US" sz="1500" dirty="0" err="1">
                          <a:effectLst/>
                        </a:rPr>
                        <a:t>Elemento</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a:effectLst/>
                        </a:rPr>
                        <a:t>Tipo</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err="1">
                          <a:effectLst/>
                        </a:rPr>
                        <a:t>Descripción</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2719870829"/>
                  </a:ext>
                </a:extLst>
              </a:tr>
              <a:tr h="327547">
                <a:tc>
                  <a:txBody>
                    <a:bodyPr/>
                    <a:lstStyle/>
                    <a:p>
                      <a:pPr>
                        <a:lnSpc>
                          <a:spcPct val="115000"/>
                        </a:lnSpc>
                        <a:spcAft>
                          <a:spcPts val="0"/>
                        </a:spcAft>
                      </a:pPr>
                      <a:r>
                        <a:rPr lang="en-US" sz="1500">
                          <a:effectLst/>
                        </a:rPr>
                        <a:t>Current</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a:effectLst/>
                        </a:rPr>
                        <a:t>ShellNavigationState</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a:effectLst/>
                        </a:rPr>
                        <a:t>La URI de la </a:t>
                      </a:r>
                      <a:r>
                        <a:rPr lang="en-US" sz="1500" dirty="0" err="1">
                          <a:effectLst/>
                        </a:rPr>
                        <a:t>página</a:t>
                      </a:r>
                      <a:r>
                        <a:rPr lang="en-US" sz="1500" dirty="0">
                          <a:effectLst/>
                        </a:rPr>
                        <a:t> actual.</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272696423"/>
                  </a:ext>
                </a:extLst>
              </a:tr>
              <a:tr h="677575">
                <a:tc>
                  <a:txBody>
                    <a:bodyPr/>
                    <a:lstStyle/>
                    <a:p>
                      <a:pPr>
                        <a:lnSpc>
                          <a:spcPct val="115000"/>
                        </a:lnSpc>
                        <a:spcAft>
                          <a:spcPts val="0"/>
                        </a:spcAft>
                      </a:pPr>
                      <a:r>
                        <a:rPr lang="en-US" sz="1500" dirty="0">
                          <a:effectLst/>
                        </a:rPr>
                        <a:t>Source</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a:effectLst/>
                        </a:rPr>
                        <a:t>ShellNavigationState</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a:effectLst/>
                        </a:rPr>
                        <a:t>La URI que </a:t>
                      </a:r>
                      <a:r>
                        <a:rPr lang="en-US" sz="1500" dirty="0" err="1">
                          <a:effectLst/>
                        </a:rPr>
                        <a:t>representa</a:t>
                      </a:r>
                      <a:r>
                        <a:rPr lang="en-US" sz="1500" dirty="0">
                          <a:effectLst/>
                        </a:rPr>
                        <a:t> de </a:t>
                      </a:r>
                      <a:r>
                        <a:rPr lang="en-US" sz="1500" dirty="0" err="1">
                          <a:effectLst/>
                        </a:rPr>
                        <a:t>donde</a:t>
                      </a:r>
                      <a:r>
                        <a:rPr lang="en-US" sz="1500" dirty="0">
                          <a:effectLst/>
                        </a:rPr>
                        <a:t> se ha </a:t>
                      </a:r>
                      <a:r>
                        <a:rPr lang="en-US" sz="1500" dirty="0" err="1">
                          <a:effectLst/>
                        </a:rPr>
                        <a:t>originado</a:t>
                      </a:r>
                      <a:r>
                        <a:rPr lang="en-US" sz="1500" dirty="0">
                          <a:effectLst/>
                        </a:rPr>
                        <a:t> la </a:t>
                      </a:r>
                      <a:r>
                        <a:rPr lang="en-US" sz="1500" dirty="0" err="1">
                          <a:effectLst/>
                        </a:rPr>
                        <a:t>navegación</a:t>
                      </a:r>
                      <a:r>
                        <a:rPr lang="en-US" sz="1500" dirty="0">
                          <a:effectLst/>
                        </a:rPr>
                        <a:t>.</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217695486"/>
                  </a:ext>
                </a:extLst>
              </a:tr>
              <a:tr h="677575">
                <a:tc>
                  <a:txBody>
                    <a:bodyPr/>
                    <a:lstStyle/>
                    <a:p>
                      <a:pPr>
                        <a:lnSpc>
                          <a:spcPct val="115000"/>
                        </a:lnSpc>
                        <a:spcAft>
                          <a:spcPts val="0"/>
                        </a:spcAft>
                      </a:pPr>
                      <a:r>
                        <a:rPr lang="en-US" sz="1500">
                          <a:effectLst/>
                        </a:rPr>
                        <a:t>Target</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a:effectLst/>
                        </a:rPr>
                        <a:t>ShellNavigationState</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a:effectLst/>
                        </a:rPr>
                        <a:t>La URI que </a:t>
                      </a:r>
                      <a:r>
                        <a:rPr lang="en-US" sz="1500" dirty="0" err="1">
                          <a:effectLst/>
                        </a:rPr>
                        <a:t>representa</a:t>
                      </a:r>
                      <a:r>
                        <a:rPr lang="en-US" sz="1500" dirty="0">
                          <a:effectLst/>
                        </a:rPr>
                        <a:t> </a:t>
                      </a:r>
                      <a:r>
                        <a:rPr lang="en-US" sz="1500" dirty="0" err="1">
                          <a:effectLst/>
                        </a:rPr>
                        <a:t>hacia</a:t>
                      </a:r>
                      <a:r>
                        <a:rPr lang="en-US" sz="1500" dirty="0">
                          <a:effectLst/>
                        </a:rPr>
                        <a:t> </a:t>
                      </a:r>
                      <a:r>
                        <a:rPr lang="en-US" sz="1500" dirty="0" err="1">
                          <a:effectLst/>
                        </a:rPr>
                        <a:t>donde</a:t>
                      </a:r>
                      <a:r>
                        <a:rPr lang="en-US" sz="1500" dirty="0">
                          <a:effectLst/>
                        </a:rPr>
                        <a:t> se </a:t>
                      </a:r>
                      <a:r>
                        <a:rPr lang="en-US" sz="1500" dirty="0" err="1">
                          <a:effectLst/>
                        </a:rPr>
                        <a:t>navegará</a:t>
                      </a:r>
                      <a:r>
                        <a:rPr lang="en-US" sz="1500" dirty="0">
                          <a:effectLst/>
                        </a:rPr>
                        <a:t>.</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385970006"/>
                  </a:ext>
                </a:extLst>
              </a:tr>
              <a:tr h="677575">
                <a:tc>
                  <a:txBody>
                    <a:bodyPr/>
                    <a:lstStyle/>
                    <a:p>
                      <a:pPr>
                        <a:lnSpc>
                          <a:spcPct val="115000"/>
                        </a:lnSpc>
                        <a:spcAft>
                          <a:spcPts val="0"/>
                        </a:spcAft>
                      </a:pPr>
                      <a:r>
                        <a:rPr lang="en-US" sz="1500">
                          <a:effectLst/>
                        </a:rPr>
                        <a:t>CanCancel</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a:effectLst/>
                        </a:rPr>
                        <a:t>Boolean</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err="1">
                          <a:effectLst/>
                        </a:rPr>
                        <a:t>Propiedad</a:t>
                      </a:r>
                      <a:r>
                        <a:rPr lang="en-US" sz="1500" dirty="0">
                          <a:effectLst/>
                        </a:rPr>
                        <a:t> que </a:t>
                      </a:r>
                      <a:r>
                        <a:rPr lang="en-US" sz="1500" dirty="0" err="1">
                          <a:effectLst/>
                        </a:rPr>
                        <a:t>indica</a:t>
                      </a:r>
                      <a:r>
                        <a:rPr lang="en-US" sz="1500" dirty="0">
                          <a:effectLst/>
                        </a:rPr>
                        <a:t> </a:t>
                      </a:r>
                      <a:r>
                        <a:rPr lang="en-US" sz="1500" dirty="0" err="1">
                          <a:effectLst/>
                        </a:rPr>
                        <a:t>si</a:t>
                      </a:r>
                      <a:r>
                        <a:rPr lang="en-US" sz="1500" dirty="0">
                          <a:effectLst/>
                        </a:rPr>
                        <a:t> la </a:t>
                      </a:r>
                      <a:r>
                        <a:rPr lang="en-US" sz="1500" dirty="0" err="1">
                          <a:effectLst/>
                        </a:rPr>
                        <a:t>navegación</a:t>
                      </a:r>
                      <a:r>
                        <a:rPr lang="en-US" sz="1500" dirty="0">
                          <a:effectLst/>
                        </a:rPr>
                        <a:t> se </a:t>
                      </a:r>
                      <a:r>
                        <a:rPr lang="en-US" sz="1500" dirty="0" err="1">
                          <a:effectLst/>
                        </a:rPr>
                        <a:t>puede</a:t>
                      </a:r>
                      <a:r>
                        <a:rPr lang="en-US" sz="1500" dirty="0">
                          <a:effectLst/>
                        </a:rPr>
                        <a:t> </a:t>
                      </a:r>
                      <a:r>
                        <a:rPr lang="en-US" sz="1500" dirty="0" err="1">
                          <a:effectLst/>
                        </a:rPr>
                        <a:t>cancelar</a:t>
                      </a:r>
                      <a:r>
                        <a:rPr lang="en-US" sz="1500" dirty="0">
                          <a:effectLst/>
                        </a:rPr>
                        <a:t>.</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921650738"/>
                  </a:ext>
                </a:extLst>
              </a:tr>
              <a:tr h="327547">
                <a:tc>
                  <a:txBody>
                    <a:bodyPr/>
                    <a:lstStyle/>
                    <a:p>
                      <a:pPr>
                        <a:lnSpc>
                          <a:spcPct val="115000"/>
                        </a:lnSpc>
                        <a:spcAft>
                          <a:spcPts val="0"/>
                        </a:spcAft>
                      </a:pPr>
                      <a:r>
                        <a:rPr lang="en-US" sz="1500">
                          <a:effectLst/>
                        </a:rPr>
                        <a:t>Cancel</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a:effectLst/>
                        </a:rPr>
                        <a:t>Boolean</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err="1">
                          <a:effectLst/>
                        </a:rPr>
                        <a:t>Método</a:t>
                      </a:r>
                      <a:r>
                        <a:rPr lang="en-US" sz="1500" dirty="0">
                          <a:effectLst/>
                        </a:rPr>
                        <a:t> para </a:t>
                      </a:r>
                      <a:r>
                        <a:rPr lang="en-US" sz="1500" dirty="0" err="1">
                          <a:effectLst/>
                        </a:rPr>
                        <a:t>cancelar</a:t>
                      </a:r>
                      <a:r>
                        <a:rPr lang="en-US" sz="1500" dirty="0">
                          <a:effectLst/>
                        </a:rPr>
                        <a:t> la </a:t>
                      </a:r>
                      <a:r>
                        <a:rPr lang="en-US" sz="1500" dirty="0" err="1">
                          <a:effectLst/>
                        </a:rPr>
                        <a:t>navegación</a:t>
                      </a:r>
                      <a:r>
                        <a:rPr lang="en-US" sz="1500" dirty="0">
                          <a:effectLst/>
                        </a:rPr>
                        <a:t> </a:t>
                      </a:r>
                      <a:r>
                        <a:rPr lang="en-US" sz="1500" dirty="0" err="1">
                          <a:effectLst/>
                        </a:rPr>
                        <a:t>requerida</a:t>
                      </a:r>
                      <a:r>
                        <a:rPr lang="en-US" sz="1500" dirty="0">
                          <a:effectLst/>
                        </a:rPr>
                        <a:t>.</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1631969282"/>
                  </a:ext>
                </a:extLst>
              </a:tr>
              <a:tr h="677575">
                <a:tc>
                  <a:txBody>
                    <a:bodyPr/>
                    <a:lstStyle/>
                    <a:p>
                      <a:pPr>
                        <a:lnSpc>
                          <a:spcPct val="115000"/>
                        </a:lnSpc>
                        <a:spcAft>
                          <a:spcPts val="0"/>
                        </a:spcAft>
                      </a:pPr>
                      <a:r>
                        <a:rPr lang="en-US" sz="1500">
                          <a:effectLst/>
                        </a:rPr>
                        <a:t>Canceled</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a:effectLst/>
                        </a:rPr>
                        <a:t>Boolean</a:t>
                      </a:r>
                      <a:endParaRPr lang="es-ES" sz="150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tc>
                  <a:txBody>
                    <a:bodyPr/>
                    <a:lstStyle/>
                    <a:p>
                      <a:pPr>
                        <a:lnSpc>
                          <a:spcPct val="115000"/>
                        </a:lnSpc>
                        <a:spcAft>
                          <a:spcPts val="0"/>
                        </a:spcAft>
                      </a:pPr>
                      <a:r>
                        <a:rPr lang="en-US" sz="1500" dirty="0" err="1">
                          <a:effectLst/>
                        </a:rPr>
                        <a:t>Propiedad</a:t>
                      </a:r>
                      <a:r>
                        <a:rPr lang="en-US" sz="1500" dirty="0">
                          <a:effectLst/>
                        </a:rPr>
                        <a:t> que </a:t>
                      </a:r>
                      <a:r>
                        <a:rPr lang="en-US" sz="1500" dirty="0" err="1">
                          <a:effectLst/>
                        </a:rPr>
                        <a:t>indica</a:t>
                      </a:r>
                      <a:r>
                        <a:rPr lang="en-US" sz="1500" dirty="0">
                          <a:effectLst/>
                        </a:rPr>
                        <a:t> </a:t>
                      </a:r>
                      <a:r>
                        <a:rPr lang="en-US" sz="1500" dirty="0" err="1">
                          <a:effectLst/>
                        </a:rPr>
                        <a:t>si</a:t>
                      </a:r>
                      <a:r>
                        <a:rPr lang="en-US" sz="1500" dirty="0">
                          <a:effectLst/>
                        </a:rPr>
                        <a:t> la </a:t>
                      </a:r>
                      <a:r>
                        <a:rPr lang="en-US" sz="1500" dirty="0" err="1">
                          <a:effectLst/>
                        </a:rPr>
                        <a:t>navegación</a:t>
                      </a:r>
                      <a:r>
                        <a:rPr lang="en-US" sz="1500" dirty="0">
                          <a:effectLst/>
                        </a:rPr>
                        <a:t> ha </a:t>
                      </a:r>
                      <a:r>
                        <a:rPr lang="en-US" sz="1500" dirty="0" err="1">
                          <a:effectLst/>
                        </a:rPr>
                        <a:t>sido</a:t>
                      </a:r>
                      <a:r>
                        <a:rPr lang="en-US" sz="1500" dirty="0">
                          <a:effectLst/>
                        </a:rPr>
                        <a:t> </a:t>
                      </a:r>
                      <a:r>
                        <a:rPr lang="en-US" sz="1500" dirty="0" err="1">
                          <a:effectLst/>
                        </a:rPr>
                        <a:t>cancelada</a:t>
                      </a:r>
                      <a:r>
                        <a:rPr lang="en-US" sz="1500" dirty="0">
                          <a:effectLst/>
                        </a:rPr>
                        <a:t>.</a:t>
                      </a:r>
                      <a:endParaRPr lang="es-E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tc>
                <a:extLst>
                  <a:ext uri="{0D108BD9-81ED-4DB2-BD59-A6C34878D82A}">
                    <a16:rowId xmlns:a16="http://schemas.microsoft.com/office/drawing/2014/main" val="3793051194"/>
                  </a:ext>
                </a:extLst>
              </a:tr>
            </a:tbl>
          </a:graphicData>
        </a:graphic>
      </p:graphicFrame>
    </p:spTree>
    <p:extLst>
      <p:ext uri="{BB962C8B-B14F-4D97-AF65-F5344CB8AC3E}">
        <p14:creationId xmlns:p14="http://schemas.microsoft.com/office/powerpoint/2010/main" val="26333343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barra de 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dirty="0"/>
              <a:t>Shell está enfocado en facilitar las cosas, y la barra de navegación es uno de los controles nativos más difíciles de personalizar en las plataformas móviles. Las personalizaciones comunes incluyen la capacidad de agregar imágenes personalizadas para el botón Atrás o para agregar contenido personalizado al espacio de título y el comportamiento de búsqueda plegable.</a:t>
            </a:r>
          </a:p>
        </p:txBody>
      </p:sp>
      <p:sp>
        <p:nvSpPr>
          <p:cNvPr id="4" name="Rectángulo 3">
            <a:extLst>
              <a:ext uri="{FF2B5EF4-FFF2-40B4-BE49-F238E27FC236}">
                <a16:creationId xmlns:a16="http://schemas.microsoft.com/office/drawing/2014/main" id="{24C58FB2-DC2F-4253-BAD6-467AACE7CEA3}"/>
              </a:ext>
            </a:extLst>
          </p:cNvPr>
          <p:cNvSpPr/>
          <p:nvPr/>
        </p:nvSpPr>
        <p:spPr>
          <a:xfrm>
            <a:off x="586390" y="3768132"/>
            <a:ext cx="8766616" cy="1938992"/>
          </a:xfrm>
          <a:prstGeom prst="rect">
            <a:avLst/>
          </a:prstGeom>
        </p:spPr>
        <p:txBody>
          <a:bodyPr wrap="square">
            <a:spAutoFit/>
          </a:bodyPr>
          <a:lstStyle/>
          <a:p>
            <a:r>
              <a:rPr lang="es-ES" sz="2400" dirty="0">
                <a:solidFill>
                  <a:srgbClr val="0000FF"/>
                </a:solidFill>
                <a:latin typeface="Consolas" panose="020B0609020204030204" pitchFamily="49" charset="0"/>
              </a:rPr>
              <a:t>&lt;</a:t>
            </a:r>
            <a:r>
              <a:rPr lang="es-ES" sz="2400" dirty="0" err="1">
                <a:solidFill>
                  <a:srgbClr val="A31515"/>
                </a:solidFill>
                <a:latin typeface="Consolas" panose="020B0609020204030204" pitchFamily="49" charset="0"/>
              </a:rPr>
              <a:t>Shell.TitleView</a:t>
            </a:r>
            <a:r>
              <a:rPr lang="es-ES" sz="2400" dirty="0">
                <a:solidFill>
                  <a:srgbClr val="0000FF"/>
                </a:solidFill>
                <a:latin typeface="Consolas" panose="020B0609020204030204" pitchFamily="49" charset="0"/>
              </a:rPr>
              <a:t>&gt;</a:t>
            </a:r>
            <a:endParaRPr lang="es-ES" sz="2400" dirty="0">
              <a:latin typeface="Consolas" panose="020B0609020204030204" pitchFamily="49" charset="0"/>
            </a:endParaRPr>
          </a:p>
          <a:p>
            <a:r>
              <a:rPr lang="es-ES" sz="2400" dirty="0">
                <a:latin typeface="Consolas" panose="020B0609020204030204" pitchFamily="49" charset="0"/>
              </a:rPr>
              <a:t>    </a:t>
            </a:r>
            <a:r>
              <a:rPr lang="es-ES" sz="2400" dirty="0">
                <a:solidFill>
                  <a:srgbClr val="0000FF"/>
                </a:solidFill>
                <a:latin typeface="Consolas" panose="020B0609020204030204" pitchFamily="49" charset="0"/>
              </a:rPr>
              <a:t>&lt;</a:t>
            </a:r>
            <a:r>
              <a:rPr lang="es-ES" sz="2400" dirty="0" err="1">
                <a:solidFill>
                  <a:srgbClr val="A31515"/>
                </a:solidFill>
                <a:latin typeface="Consolas" panose="020B0609020204030204" pitchFamily="49" charset="0"/>
              </a:rPr>
              <a:t>StackLayout</a:t>
            </a:r>
            <a:r>
              <a:rPr lang="es-ES" sz="2400" dirty="0">
                <a:solidFill>
                  <a:srgbClr val="0000FF"/>
                </a:solidFill>
                <a:latin typeface="Consolas" panose="020B0609020204030204" pitchFamily="49" charset="0"/>
              </a:rPr>
              <a:t>&gt;</a:t>
            </a:r>
            <a:endParaRPr lang="es-ES" sz="2400" dirty="0">
              <a:latin typeface="Consolas" panose="020B0609020204030204" pitchFamily="49" charset="0"/>
            </a:endParaRPr>
          </a:p>
          <a:p>
            <a:r>
              <a:rPr lang="es-ES" sz="2400" dirty="0">
                <a:latin typeface="Consolas" panose="020B0609020204030204" pitchFamily="49" charset="0"/>
              </a:rPr>
              <a:t>        </a:t>
            </a:r>
            <a:r>
              <a:rPr lang="es-ES" sz="2400" dirty="0">
                <a:solidFill>
                  <a:srgbClr val="0000FF"/>
                </a:solidFill>
                <a:latin typeface="Consolas" panose="020B0609020204030204" pitchFamily="49" charset="0"/>
              </a:rPr>
              <a:t>&lt;</a:t>
            </a:r>
            <a:r>
              <a:rPr lang="es-ES" sz="2400" dirty="0" err="1">
                <a:solidFill>
                  <a:srgbClr val="A31515"/>
                </a:solidFill>
                <a:latin typeface="Consolas" panose="020B0609020204030204" pitchFamily="49" charset="0"/>
              </a:rPr>
              <a:t>Image</a:t>
            </a:r>
            <a:r>
              <a:rPr lang="es-ES" sz="2400" dirty="0">
                <a:solidFill>
                  <a:srgbClr val="FF0000"/>
                </a:solidFill>
                <a:latin typeface="Consolas" panose="020B0609020204030204" pitchFamily="49" charset="0"/>
              </a:rPr>
              <a:t> </a:t>
            </a:r>
            <a:r>
              <a:rPr lang="es-ES" sz="2400" dirty="0" err="1">
                <a:solidFill>
                  <a:srgbClr val="FF0000"/>
                </a:solidFill>
                <a:latin typeface="Consolas" panose="020B0609020204030204" pitchFamily="49" charset="0"/>
              </a:rPr>
              <a:t>Margin</a:t>
            </a:r>
            <a:r>
              <a:rPr lang="es-ES" sz="2400" dirty="0">
                <a:solidFill>
                  <a:srgbClr val="0000FF"/>
                </a:solidFill>
                <a:latin typeface="Consolas" panose="020B0609020204030204" pitchFamily="49" charset="0"/>
              </a:rPr>
              <a:t>="10,0,0,0"</a:t>
            </a:r>
            <a:r>
              <a:rPr lang="es-ES" sz="2400" dirty="0">
                <a:solidFill>
                  <a:srgbClr val="FF0000"/>
                </a:solidFill>
                <a:latin typeface="Consolas" panose="020B0609020204030204" pitchFamily="49" charset="0"/>
              </a:rPr>
              <a:t> Source</a:t>
            </a:r>
            <a:r>
              <a:rPr lang="es-ES" sz="2400" dirty="0">
                <a:solidFill>
                  <a:srgbClr val="0000FF"/>
                </a:solidFill>
                <a:latin typeface="Consolas" panose="020B0609020204030204" pitchFamily="49" charset="0"/>
              </a:rPr>
              <a:t>="</a:t>
            </a:r>
            <a:r>
              <a:rPr lang="es-ES" sz="2400" dirty="0" err="1">
                <a:solidFill>
                  <a:srgbClr val="0000FF"/>
                </a:solidFill>
                <a:latin typeface="Consolas" panose="020B0609020204030204" pitchFamily="49" charset="0"/>
              </a:rPr>
              <a:t>gear</a:t>
            </a:r>
            <a:r>
              <a:rPr lang="es-ES" sz="2400" dirty="0">
                <a:solidFill>
                  <a:srgbClr val="0000FF"/>
                </a:solidFill>
                <a:latin typeface="Consolas" panose="020B0609020204030204" pitchFamily="49" charset="0"/>
              </a:rPr>
              <a:t>"/&gt;</a:t>
            </a:r>
            <a:endParaRPr lang="es-ES" sz="2400" dirty="0">
              <a:latin typeface="Consolas" panose="020B0609020204030204" pitchFamily="49" charset="0"/>
            </a:endParaRPr>
          </a:p>
          <a:p>
            <a:r>
              <a:rPr lang="es-ES" sz="2400" dirty="0">
                <a:latin typeface="Consolas" panose="020B0609020204030204" pitchFamily="49" charset="0"/>
              </a:rPr>
              <a:t>    </a:t>
            </a:r>
            <a:r>
              <a:rPr lang="es-ES" sz="2400" dirty="0">
                <a:solidFill>
                  <a:srgbClr val="0000FF"/>
                </a:solidFill>
                <a:latin typeface="Consolas" panose="020B0609020204030204" pitchFamily="49" charset="0"/>
              </a:rPr>
              <a:t>&lt;/</a:t>
            </a:r>
            <a:r>
              <a:rPr lang="es-ES" sz="2400" dirty="0" err="1">
                <a:solidFill>
                  <a:srgbClr val="A31515"/>
                </a:solidFill>
                <a:latin typeface="Consolas" panose="020B0609020204030204" pitchFamily="49" charset="0"/>
              </a:rPr>
              <a:t>StackLayout</a:t>
            </a:r>
            <a:r>
              <a:rPr lang="es-ES" sz="2400" dirty="0">
                <a:solidFill>
                  <a:srgbClr val="0000FF"/>
                </a:solidFill>
                <a:latin typeface="Consolas" panose="020B0609020204030204" pitchFamily="49" charset="0"/>
              </a:rPr>
              <a:t>&gt;</a:t>
            </a:r>
            <a:endParaRPr lang="es-ES" sz="2400" dirty="0">
              <a:latin typeface="Consolas" panose="020B0609020204030204" pitchFamily="49" charset="0"/>
            </a:endParaRPr>
          </a:p>
          <a:p>
            <a:r>
              <a:rPr lang="es-ES" sz="2400" dirty="0">
                <a:solidFill>
                  <a:srgbClr val="0000FF"/>
                </a:solidFill>
                <a:latin typeface="Consolas" panose="020B0609020204030204" pitchFamily="49" charset="0"/>
              </a:rPr>
              <a:t>&lt;/</a:t>
            </a:r>
            <a:r>
              <a:rPr lang="es-ES" sz="2400" dirty="0" err="1">
                <a:solidFill>
                  <a:srgbClr val="A31515"/>
                </a:solidFill>
                <a:latin typeface="Consolas" panose="020B0609020204030204" pitchFamily="49" charset="0"/>
              </a:rPr>
              <a:t>Shell.TitleView</a:t>
            </a:r>
            <a:r>
              <a:rPr lang="es-ES" sz="2400" dirty="0">
                <a:solidFill>
                  <a:srgbClr val="0000FF"/>
                </a:solidFill>
                <a:latin typeface="Consolas" panose="020B0609020204030204" pitchFamily="49" charset="0"/>
              </a:rPr>
              <a:t>&gt;</a:t>
            </a:r>
            <a:endParaRPr lang="es-ES" sz="2400" dirty="0"/>
          </a:p>
        </p:txBody>
      </p:sp>
    </p:spTree>
    <p:extLst>
      <p:ext uri="{BB962C8B-B14F-4D97-AF65-F5344CB8AC3E}">
        <p14:creationId xmlns:p14="http://schemas.microsoft.com/office/powerpoint/2010/main" val="8848772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La barra de navegación: búsqueda</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sz="2133" dirty="0"/>
              <a:t>Es un patrón común integrar un campo de búsqueda en la barra de navegación y, en algunos casos, incluso tenerlo dentro y fuera de ese espacio. Shell presenta </a:t>
            </a:r>
            <a:r>
              <a:rPr lang="es-ES" sz="2133" b="1" dirty="0" err="1"/>
              <a:t>SearchHandler</a:t>
            </a:r>
            <a:r>
              <a:rPr lang="es-ES" sz="2133" dirty="0"/>
              <a:t> que contiene toda la lógica de búsqueda de </a:t>
            </a:r>
            <a:r>
              <a:rPr lang="es-ES" sz="2133" dirty="0" err="1"/>
              <a:t>ContentPage</a:t>
            </a:r>
            <a:r>
              <a:rPr lang="es-ES" sz="2133" dirty="0"/>
              <a:t>, así como el comportamiento deseado de la UI. </a:t>
            </a:r>
            <a:r>
              <a:rPr lang="es-ES" sz="2133" dirty="0" err="1"/>
              <a:t>SearchHandler</a:t>
            </a:r>
            <a:r>
              <a:rPr lang="es-ES" sz="2133" dirty="0"/>
              <a:t> expone </a:t>
            </a:r>
            <a:r>
              <a:rPr lang="es-ES" sz="2133" b="1" dirty="0" err="1"/>
              <a:t>SearchBoxVisibility</a:t>
            </a:r>
            <a:r>
              <a:rPr lang="es-ES" sz="2133" dirty="0"/>
              <a:t> para controlar el estado de la interfaz de usuario y otras propiedades.</a:t>
            </a:r>
          </a:p>
          <a:p>
            <a:pPr marL="838190" lvl="1" indent="-380990">
              <a:lnSpc>
                <a:spcPct val="100000"/>
              </a:lnSpc>
            </a:pPr>
            <a:r>
              <a:rPr lang="en-US" sz="1467" dirty="0" err="1"/>
              <a:t>Collapsable</a:t>
            </a:r>
            <a:endParaRPr lang="es-ES" sz="1467" dirty="0"/>
          </a:p>
          <a:p>
            <a:pPr marL="838190" lvl="1" indent="-380990">
              <a:lnSpc>
                <a:spcPct val="100000"/>
              </a:lnSpc>
            </a:pPr>
            <a:r>
              <a:rPr lang="en-US" sz="1467" dirty="0"/>
              <a:t>Expanded</a:t>
            </a:r>
            <a:endParaRPr lang="es-ES" sz="1467" dirty="0"/>
          </a:p>
          <a:p>
            <a:pPr marL="838190" lvl="1" indent="-380990">
              <a:lnSpc>
                <a:spcPct val="100000"/>
              </a:lnSpc>
            </a:pPr>
            <a:r>
              <a:rPr lang="en-US" sz="1467" dirty="0"/>
              <a:t>Hidden</a:t>
            </a:r>
            <a:endParaRPr lang="es-ES" sz="1467" dirty="0"/>
          </a:p>
          <a:p>
            <a:pPr marL="838190" lvl="1" indent="-380990">
              <a:lnSpc>
                <a:spcPct val="100000"/>
              </a:lnSpc>
            </a:pPr>
            <a:r>
              <a:rPr lang="en-US" sz="1467" dirty="0" err="1"/>
              <a:t>IsSearchEnabled</a:t>
            </a:r>
            <a:endParaRPr lang="es-ES" sz="1467" dirty="0"/>
          </a:p>
          <a:p>
            <a:pPr marL="838190" lvl="1" indent="-380990">
              <a:lnSpc>
                <a:spcPct val="100000"/>
              </a:lnSpc>
            </a:pPr>
            <a:r>
              <a:rPr lang="en-US" sz="1467" dirty="0" err="1"/>
              <a:t>ShowResults</a:t>
            </a:r>
            <a:endParaRPr lang="es-ES" sz="1467" dirty="0"/>
          </a:p>
          <a:p>
            <a:pPr marL="838190" lvl="1" indent="-380990">
              <a:lnSpc>
                <a:spcPct val="100000"/>
              </a:lnSpc>
            </a:pPr>
            <a:r>
              <a:rPr lang="en-US" sz="1467" dirty="0"/>
              <a:t>Placeholder</a:t>
            </a:r>
            <a:endParaRPr lang="es-ES" sz="1467" dirty="0"/>
          </a:p>
        </p:txBody>
      </p:sp>
      <p:pic>
        <p:nvPicPr>
          <p:cNvPr id="4" name="Picture 3">
            <a:extLst>
              <a:ext uri="{FF2B5EF4-FFF2-40B4-BE49-F238E27FC236}">
                <a16:creationId xmlns:a16="http://schemas.microsoft.com/office/drawing/2014/main" id="{8D19D034-E5C3-4920-A6C3-01A3D946E811}"/>
              </a:ext>
            </a:extLst>
          </p:cNvPr>
          <p:cNvPicPr>
            <a:picLocks noChangeAspect="1"/>
          </p:cNvPicPr>
          <p:nvPr/>
        </p:nvPicPr>
        <p:blipFill>
          <a:blip r:embed="rId2"/>
          <a:stretch>
            <a:fillRect/>
          </a:stretch>
        </p:blipFill>
        <p:spPr>
          <a:xfrm>
            <a:off x="5014312" y="2563834"/>
            <a:ext cx="2163376" cy="3954483"/>
          </a:xfrm>
          <a:prstGeom prst="rect">
            <a:avLst/>
          </a:prstGeom>
        </p:spPr>
      </p:pic>
    </p:spTree>
    <p:extLst>
      <p:ext uri="{BB962C8B-B14F-4D97-AF65-F5344CB8AC3E}">
        <p14:creationId xmlns:p14="http://schemas.microsoft.com/office/powerpoint/2010/main" val="248435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sz="5295" dirty="0" err="1">
                <a:solidFill>
                  <a:schemeClr val="bg1"/>
                </a:solidFill>
              </a:rPr>
              <a:t>Visuals</a:t>
            </a:r>
            <a:endParaRPr lang="es-ES" sz="5295" dirty="0">
              <a:solidFill>
                <a:schemeClr val="bg1"/>
              </a:solidFill>
            </a:endParaRPr>
          </a:p>
        </p:txBody>
      </p:sp>
      <p:sp>
        <p:nvSpPr>
          <p:cNvPr id="5" name="Marcador de texto 4"/>
          <p:cNvSpPr>
            <a:spLocks noGrp="1"/>
          </p:cNvSpPr>
          <p:nvPr>
            <p:ph type="body" idx="1"/>
          </p:nvPr>
        </p:nvSpPr>
        <p:spPr/>
        <p:txBody>
          <a:bodyPr/>
          <a:lstStyle/>
          <a:p>
            <a:r>
              <a:rPr lang="es-ES" sz="2667" dirty="0">
                <a:solidFill>
                  <a:schemeClr val="bg1"/>
                </a:solidFill>
              </a:rPr>
              <a:t>Facilitar conseguir misma UI en diferentes plataformas</a:t>
            </a:r>
          </a:p>
        </p:txBody>
      </p:sp>
    </p:spTree>
    <p:extLst>
      <p:ext uri="{BB962C8B-B14F-4D97-AF65-F5344CB8AC3E}">
        <p14:creationId xmlns:p14="http://schemas.microsoft.com/office/powerpoint/2010/main" val="30950524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Drawing</a:t>
            </a:r>
            <a:r>
              <a:rPr lang="es-ES" dirty="0"/>
              <a:t> </a:t>
            </a:r>
            <a:r>
              <a:rPr lang="es-ES" dirty="0" err="1"/>
              <a:t>Spec</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dirty="0"/>
              <a:t>Actualmente, muchas aplicaciones se ven a nivel estético exactamente igual en todas las plataformas. En Xamarin.Forms, para conseguir este resultado, en ocasiones hacen falta </a:t>
            </a:r>
            <a:r>
              <a:rPr lang="es-ES" dirty="0" err="1"/>
              <a:t>Custom</a:t>
            </a:r>
            <a:r>
              <a:rPr lang="es-ES" dirty="0"/>
              <a:t> Renders o efectos (código específico de plataforma) para conseguirlo.</a:t>
            </a:r>
          </a:p>
          <a:p>
            <a:r>
              <a:rPr lang="es-ES" dirty="0"/>
              <a:t>Por ese motivo, junto a Shell llega una nueva opción para conseguir la misma interfaz de usuario en diferentes plataformas sin necesidad de requerir tanto a </a:t>
            </a:r>
            <a:r>
              <a:rPr lang="es-ES" dirty="0" err="1"/>
              <a:t>Custom</a:t>
            </a:r>
            <a:r>
              <a:rPr lang="es-ES" dirty="0"/>
              <a:t> Renders o efectos.</a:t>
            </a:r>
          </a:p>
        </p:txBody>
      </p:sp>
    </p:spTree>
    <p:extLst>
      <p:ext uri="{BB962C8B-B14F-4D97-AF65-F5344CB8AC3E}">
        <p14:creationId xmlns:p14="http://schemas.microsoft.com/office/powerpoint/2010/main" val="5438323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MaterialShell</a:t>
            </a:r>
            <a:endParaRPr lang="es-ES" dirty="0"/>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dirty="0" err="1"/>
              <a:t>MaterialShell</a:t>
            </a:r>
            <a:r>
              <a:rPr lang="es-ES" dirty="0"/>
              <a:t> consigue mantener utilizando </a:t>
            </a:r>
            <a:r>
              <a:rPr lang="es-ES" dirty="0" err="1"/>
              <a:t>controls</a:t>
            </a:r>
            <a:r>
              <a:rPr lang="es-ES" dirty="0"/>
              <a:t> 100% nativos pero aplicando interfaz Material en Android e iOS.</a:t>
            </a:r>
          </a:p>
          <a:p>
            <a:r>
              <a:rPr lang="es-ES" dirty="0"/>
              <a:t>Para comenzar a utilizarlo, es necesario establecer el </a:t>
            </a:r>
            <a:r>
              <a:rPr lang="es-ES" dirty="0" err="1"/>
              <a:t>flag</a:t>
            </a:r>
            <a:r>
              <a:rPr lang="es-ES" dirty="0"/>
              <a:t>, </a:t>
            </a:r>
            <a:r>
              <a:rPr lang="es-ES" dirty="0" err="1"/>
              <a:t>Visual_Experimental</a:t>
            </a:r>
            <a:r>
              <a:rPr lang="es-ES" dirty="0"/>
              <a:t> antes de inicializar Forms. </a:t>
            </a:r>
          </a:p>
        </p:txBody>
      </p:sp>
      <p:sp>
        <p:nvSpPr>
          <p:cNvPr id="4" name="Rectángulo 3">
            <a:extLst>
              <a:ext uri="{FF2B5EF4-FFF2-40B4-BE49-F238E27FC236}">
                <a16:creationId xmlns:a16="http://schemas.microsoft.com/office/drawing/2014/main" id="{77AC15A6-B486-4F01-8618-FD4544B34B87}"/>
              </a:ext>
            </a:extLst>
          </p:cNvPr>
          <p:cNvSpPr/>
          <p:nvPr/>
        </p:nvSpPr>
        <p:spPr>
          <a:xfrm>
            <a:off x="586390" y="3694383"/>
            <a:ext cx="10996009" cy="461665"/>
          </a:xfrm>
          <a:prstGeom prst="rect">
            <a:avLst/>
          </a:prstGeom>
        </p:spPr>
        <p:txBody>
          <a:bodyPr wrap="square">
            <a:spAutoFit/>
          </a:bodyPr>
          <a:lstStyle/>
          <a:p>
            <a:r>
              <a:rPr lang="pt-BR" sz="2400" dirty="0">
                <a:solidFill>
                  <a:srgbClr val="0000FF"/>
                </a:solidFill>
                <a:latin typeface="Consolas" panose="020B0609020204030204" pitchFamily="49" charset="0"/>
              </a:rPr>
              <a:t>global</a:t>
            </a:r>
            <a:r>
              <a:rPr lang="pt-BR" sz="2400" dirty="0">
                <a:latin typeface="Consolas" panose="020B0609020204030204" pitchFamily="49" charset="0"/>
              </a:rPr>
              <a:t>::</a:t>
            </a:r>
            <a:r>
              <a:rPr lang="pt-BR" sz="2400" dirty="0" err="1">
                <a:latin typeface="Consolas" panose="020B0609020204030204" pitchFamily="49" charset="0"/>
              </a:rPr>
              <a:t>Xamarin.Forms.Forms.SetFlags</a:t>
            </a:r>
            <a:r>
              <a:rPr lang="pt-BR" sz="2400" dirty="0">
                <a:latin typeface="Consolas" panose="020B0609020204030204" pitchFamily="49" charset="0"/>
              </a:rPr>
              <a:t>(</a:t>
            </a:r>
            <a:r>
              <a:rPr lang="pt-BR" sz="2400" dirty="0">
                <a:solidFill>
                  <a:srgbClr val="A31515"/>
                </a:solidFill>
                <a:latin typeface="Consolas" panose="020B0609020204030204" pitchFamily="49" charset="0"/>
              </a:rPr>
              <a:t>"</a:t>
            </a:r>
            <a:r>
              <a:rPr lang="pt-BR" sz="2400" dirty="0" err="1">
                <a:solidFill>
                  <a:srgbClr val="A31515"/>
                </a:solidFill>
                <a:latin typeface="Consolas" panose="020B0609020204030204" pitchFamily="49" charset="0"/>
              </a:rPr>
              <a:t>Visual_Experimental</a:t>
            </a:r>
            <a:r>
              <a:rPr lang="pt-BR" sz="2400" dirty="0">
                <a:solidFill>
                  <a:srgbClr val="A31515"/>
                </a:solidFill>
                <a:latin typeface="Consolas" panose="020B0609020204030204" pitchFamily="49" charset="0"/>
              </a:rPr>
              <a:t>"</a:t>
            </a:r>
            <a:r>
              <a:rPr lang="pt-BR" sz="2400" dirty="0">
                <a:latin typeface="Consolas" panose="020B0609020204030204" pitchFamily="49" charset="0"/>
              </a:rPr>
              <a:t>);</a:t>
            </a:r>
            <a:endParaRPr lang="es-ES" sz="2400" dirty="0"/>
          </a:p>
        </p:txBody>
      </p:sp>
    </p:spTree>
    <p:extLst>
      <p:ext uri="{BB962C8B-B14F-4D97-AF65-F5344CB8AC3E}">
        <p14:creationId xmlns:p14="http://schemas.microsoft.com/office/powerpoint/2010/main" val="3262255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err="1"/>
              <a:t>MaterialShell</a:t>
            </a:r>
            <a:endParaRPr lang="es-ES" dirty="0"/>
          </a:p>
        </p:txBody>
      </p:sp>
      <p:sp>
        <p:nvSpPr>
          <p:cNvPr id="7" name="Marcador de texto 2">
            <a:extLst>
              <a:ext uri="{FF2B5EF4-FFF2-40B4-BE49-F238E27FC236}">
                <a16:creationId xmlns:a16="http://schemas.microsoft.com/office/drawing/2014/main" id="{117A53CD-AD19-4742-A565-2C5DAE8A1224}"/>
              </a:ext>
            </a:extLst>
          </p:cNvPr>
          <p:cNvSpPr>
            <a:spLocks noGrp="1"/>
          </p:cNvSpPr>
          <p:nvPr>
            <p:ph type="body" sz="quarter" idx="10"/>
          </p:nvPr>
        </p:nvSpPr>
        <p:spPr/>
        <p:txBody>
          <a:bodyPr/>
          <a:lstStyle/>
          <a:p>
            <a:pPr fontAlgn="base"/>
            <a:r>
              <a:rPr lang="es-ES" dirty="0"/>
              <a:t>Contamos con una nueva propiedad, </a:t>
            </a:r>
            <a:r>
              <a:rPr lang="es-ES" dirty="0">
                <a:solidFill>
                  <a:srgbClr val="7F4456"/>
                </a:solidFill>
              </a:rPr>
              <a:t>Visual</a:t>
            </a:r>
            <a:r>
              <a:rPr lang="es-ES" dirty="0"/>
              <a:t>, disponible en </a:t>
            </a:r>
            <a:r>
              <a:rPr lang="es-ES" dirty="0" err="1"/>
              <a:t>ContentPage</a:t>
            </a:r>
            <a:r>
              <a:rPr lang="es-ES" dirty="0"/>
              <a:t> para establecer que usaremos un dibujado específico en todas las </a:t>
            </a:r>
            <a:r>
              <a:rPr lang="es-ES" dirty="0" err="1"/>
              <a:t>plataforButton</a:t>
            </a:r>
            <a:endParaRPr lang="es-ES" dirty="0"/>
          </a:p>
          <a:p>
            <a:pPr fontAlgn="base"/>
            <a:endParaRPr lang="es-ES" dirty="0"/>
          </a:p>
          <a:p>
            <a:pPr fontAlgn="base"/>
            <a:endParaRPr lang="es-ES" dirty="0"/>
          </a:p>
          <a:p>
            <a:pPr fontAlgn="base"/>
            <a:endParaRPr lang="es-ES" dirty="0"/>
          </a:p>
          <a:p>
            <a:pPr fontAlgn="base"/>
            <a:r>
              <a:rPr lang="es-ES" dirty="0"/>
              <a:t>En la </a:t>
            </a:r>
            <a:r>
              <a:rPr lang="es-ES" dirty="0" err="1"/>
              <a:t>preview</a:t>
            </a:r>
            <a:r>
              <a:rPr lang="es-ES" dirty="0"/>
              <a:t>, a parte de la </a:t>
            </a:r>
            <a:r>
              <a:rPr lang="es-ES" dirty="0" err="1"/>
              <a:t>ContentPage</a:t>
            </a:r>
            <a:r>
              <a:rPr lang="es-ES" dirty="0"/>
              <a:t> tenemos la propiedad Visual en:</a:t>
            </a:r>
          </a:p>
          <a:p>
            <a:pPr lvl="1" fontAlgn="base"/>
            <a:r>
              <a:rPr lang="es-ES" dirty="0" err="1"/>
              <a:t>Button</a:t>
            </a:r>
            <a:endParaRPr lang="es-ES" dirty="0"/>
          </a:p>
          <a:p>
            <a:pPr lvl="1" fontAlgn="base"/>
            <a:r>
              <a:rPr lang="es-ES" dirty="0" err="1"/>
              <a:t>Entry</a:t>
            </a:r>
            <a:endParaRPr lang="es-ES" dirty="0"/>
          </a:p>
          <a:p>
            <a:pPr lvl="1" fontAlgn="base"/>
            <a:r>
              <a:rPr lang="es-ES" dirty="0"/>
              <a:t>Frame</a:t>
            </a:r>
          </a:p>
          <a:p>
            <a:pPr lvl="1" fontAlgn="base"/>
            <a:r>
              <a:rPr lang="es-ES" dirty="0" err="1"/>
              <a:t>ProgressBar</a:t>
            </a:r>
            <a:endParaRPr lang="es-ES" dirty="0"/>
          </a:p>
        </p:txBody>
      </p:sp>
      <p:sp>
        <p:nvSpPr>
          <p:cNvPr id="6" name="Rectángulo 5">
            <a:extLst>
              <a:ext uri="{FF2B5EF4-FFF2-40B4-BE49-F238E27FC236}">
                <a16:creationId xmlns:a16="http://schemas.microsoft.com/office/drawing/2014/main" id="{83E60C97-1864-4ECF-B7D8-F6FF868AE06A}"/>
              </a:ext>
            </a:extLst>
          </p:cNvPr>
          <p:cNvSpPr/>
          <p:nvPr/>
        </p:nvSpPr>
        <p:spPr>
          <a:xfrm>
            <a:off x="552856" y="2757590"/>
            <a:ext cx="11086287" cy="1200329"/>
          </a:xfrm>
          <a:prstGeom prst="rect">
            <a:avLst/>
          </a:prstGeom>
        </p:spPr>
        <p:txBody>
          <a:bodyPr wrap="square">
            <a:spAutoFit/>
          </a:bodyPr>
          <a:lstStyle/>
          <a:p>
            <a:r>
              <a:rPr lang="fr-FR" sz="2400" dirty="0">
                <a:solidFill>
                  <a:srgbClr val="0000FF"/>
                </a:solidFill>
                <a:latin typeface="Consolas" panose="020B0609020204030204" pitchFamily="49" charset="0"/>
              </a:rPr>
              <a:t>&lt;</a:t>
            </a:r>
            <a:r>
              <a:rPr lang="fr-FR" sz="2400" dirty="0" err="1">
                <a:solidFill>
                  <a:srgbClr val="A31515"/>
                </a:solidFill>
                <a:latin typeface="Consolas" panose="020B0609020204030204" pitchFamily="49" charset="0"/>
              </a:rPr>
              <a:t>ContentPage</a:t>
            </a:r>
            <a:r>
              <a:rPr lang="fr-FR" sz="2400" dirty="0">
                <a:solidFill>
                  <a:srgbClr val="FF0000"/>
                </a:solidFill>
                <a:latin typeface="Consolas" panose="020B0609020204030204" pitchFamily="49" charset="0"/>
              </a:rPr>
              <a:t> </a:t>
            </a:r>
            <a:r>
              <a:rPr lang="fr-FR" sz="2400" dirty="0" err="1">
                <a:solidFill>
                  <a:srgbClr val="FF0000"/>
                </a:solidFill>
                <a:latin typeface="Consolas" panose="020B0609020204030204" pitchFamily="49" charset="0"/>
              </a:rPr>
              <a:t>xmlns</a:t>
            </a:r>
            <a:r>
              <a:rPr lang="fr-FR" sz="2400" dirty="0">
                <a:solidFill>
                  <a:srgbClr val="0000FF"/>
                </a:solidFill>
                <a:latin typeface="Consolas" panose="020B0609020204030204" pitchFamily="49" charset="0"/>
              </a:rPr>
              <a:t>="http://xamarin.com/</a:t>
            </a:r>
            <a:r>
              <a:rPr lang="fr-FR" sz="2400" dirty="0" err="1">
                <a:solidFill>
                  <a:srgbClr val="0000FF"/>
                </a:solidFill>
                <a:latin typeface="Consolas" panose="020B0609020204030204" pitchFamily="49" charset="0"/>
              </a:rPr>
              <a:t>schemas</a:t>
            </a:r>
            <a:r>
              <a:rPr lang="fr-FR" sz="2400" dirty="0">
                <a:solidFill>
                  <a:srgbClr val="0000FF"/>
                </a:solidFill>
                <a:latin typeface="Consolas" panose="020B0609020204030204" pitchFamily="49" charset="0"/>
              </a:rPr>
              <a:t>/2014/</a:t>
            </a:r>
            <a:r>
              <a:rPr lang="fr-FR" sz="2400" dirty="0" err="1">
                <a:solidFill>
                  <a:srgbClr val="0000FF"/>
                </a:solidFill>
                <a:latin typeface="Consolas" panose="020B0609020204030204" pitchFamily="49" charset="0"/>
              </a:rPr>
              <a:t>forms</a:t>
            </a:r>
            <a:r>
              <a:rPr lang="fr-FR" sz="2400" dirty="0">
                <a:solidFill>
                  <a:srgbClr val="0000FF"/>
                </a:solidFill>
                <a:latin typeface="Consolas" panose="020B0609020204030204" pitchFamily="49" charset="0"/>
              </a:rPr>
              <a:t>"</a:t>
            </a:r>
            <a:r>
              <a:rPr lang="fr-FR" sz="2400" dirty="0">
                <a:latin typeface="Consolas" panose="020B0609020204030204" pitchFamily="49" charset="0"/>
              </a:rPr>
              <a:t> </a:t>
            </a:r>
          </a:p>
          <a:p>
            <a:r>
              <a:rPr lang="es-ES" sz="2400" dirty="0">
                <a:solidFill>
                  <a:srgbClr val="FF0000"/>
                </a:solidFill>
                <a:latin typeface="Consolas" panose="020B0609020204030204" pitchFamily="49" charset="0"/>
              </a:rPr>
              <a:t>             Visual</a:t>
            </a:r>
            <a:r>
              <a:rPr lang="es-ES" sz="2400" dirty="0">
                <a:solidFill>
                  <a:srgbClr val="0000FF"/>
                </a:solidFill>
                <a:latin typeface="Consolas" panose="020B0609020204030204" pitchFamily="49" charset="0"/>
              </a:rPr>
              <a:t>="Material"</a:t>
            </a:r>
            <a:endParaRPr lang="es-ES" sz="2400" dirty="0">
              <a:latin typeface="Consolas" panose="020B0609020204030204" pitchFamily="49" charset="0"/>
            </a:endParaRPr>
          </a:p>
          <a:p>
            <a:r>
              <a:rPr lang="es-ES" sz="2400" dirty="0">
                <a:solidFill>
                  <a:srgbClr val="FF0000"/>
                </a:solidFill>
                <a:latin typeface="Consolas" panose="020B0609020204030204" pitchFamily="49" charset="0"/>
              </a:rPr>
              <a:t>             </a:t>
            </a:r>
            <a:r>
              <a:rPr lang="es-ES" sz="2400" dirty="0" err="1">
                <a:solidFill>
                  <a:srgbClr val="FF0000"/>
                </a:solidFill>
                <a:latin typeface="Consolas" panose="020B0609020204030204" pitchFamily="49" charset="0"/>
              </a:rPr>
              <a:t>Title</a:t>
            </a:r>
            <a:r>
              <a:rPr lang="es-ES" sz="2400" dirty="0">
                <a:solidFill>
                  <a:srgbClr val="0000FF"/>
                </a:solidFill>
                <a:latin typeface="Consolas" panose="020B0609020204030204" pitchFamily="49" charset="0"/>
              </a:rPr>
              <a:t>="Visual Material"&gt;</a:t>
            </a:r>
            <a:endParaRPr lang="es-ES" sz="2400" dirty="0"/>
          </a:p>
        </p:txBody>
      </p:sp>
    </p:spTree>
    <p:extLst>
      <p:ext uri="{BB962C8B-B14F-4D97-AF65-F5344CB8AC3E}">
        <p14:creationId xmlns:p14="http://schemas.microsoft.com/office/powerpoint/2010/main" val="16804873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sz="5295" dirty="0" err="1">
                <a:solidFill>
                  <a:schemeClr val="bg1"/>
                </a:solidFill>
              </a:rPr>
              <a:t>CollectionView</a:t>
            </a:r>
            <a:endParaRPr lang="es-ES" sz="5295" dirty="0">
              <a:solidFill>
                <a:schemeClr val="bg1"/>
              </a:solidFill>
            </a:endParaRPr>
          </a:p>
        </p:txBody>
      </p:sp>
      <p:sp>
        <p:nvSpPr>
          <p:cNvPr id="5" name="Marcador de texto 4"/>
          <p:cNvSpPr>
            <a:spLocks noGrp="1"/>
          </p:cNvSpPr>
          <p:nvPr>
            <p:ph type="body" idx="1"/>
          </p:nvPr>
        </p:nvSpPr>
        <p:spPr/>
        <p:txBody>
          <a:bodyPr/>
          <a:lstStyle/>
          <a:p>
            <a:r>
              <a:rPr lang="es-ES" sz="2667" dirty="0">
                <a:solidFill>
                  <a:schemeClr val="bg1"/>
                </a:solidFill>
              </a:rPr>
              <a:t>Más opciones, rendimiento y personalización con colecciones</a:t>
            </a:r>
          </a:p>
        </p:txBody>
      </p:sp>
    </p:spTree>
    <p:extLst>
      <p:ext uri="{BB962C8B-B14F-4D97-AF65-F5344CB8AC3E}">
        <p14:creationId xmlns:p14="http://schemas.microsoft.com/office/powerpoint/2010/main" val="4073190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5C984E-4EE7-4E7D-A2B4-641832AF1DC8}"/>
              </a:ext>
            </a:extLst>
          </p:cNvPr>
          <p:cNvSpPr>
            <a:spLocks noGrp="1"/>
          </p:cNvSpPr>
          <p:nvPr>
            <p:ph type="title"/>
          </p:nvPr>
        </p:nvSpPr>
        <p:spPr>
          <a:xfrm>
            <a:off x="269239" y="2084172"/>
            <a:ext cx="11653523" cy="2139688"/>
          </a:xfrm>
        </p:spPr>
        <p:txBody>
          <a:bodyPr/>
          <a:lstStyle/>
          <a:p>
            <a:r>
              <a:rPr lang="es-ES" dirty="0"/>
              <a:t>Paradigmas en el desarrollo móvil</a:t>
            </a:r>
          </a:p>
        </p:txBody>
      </p:sp>
    </p:spTree>
    <p:extLst>
      <p:ext uri="{BB962C8B-B14F-4D97-AF65-F5344CB8AC3E}">
        <p14:creationId xmlns:p14="http://schemas.microsoft.com/office/powerpoint/2010/main" val="337055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233F81-6EB6-4D4D-A049-EE8BC7FE9176}"/>
              </a:ext>
            </a:extLst>
          </p:cNvPr>
          <p:cNvSpPr>
            <a:spLocks noGrp="1"/>
          </p:cNvSpPr>
          <p:nvPr>
            <p:ph type="title"/>
          </p:nvPr>
        </p:nvSpPr>
        <p:spPr/>
        <p:txBody>
          <a:bodyPr>
            <a:normAutofit/>
          </a:bodyPr>
          <a:lstStyle/>
          <a:p>
            <a:r>
              <a:rPr lang="en-US" dirty="0" err="1"/>
              <a:t>CollectionView</a:t>
            </a:r>
            <a:endParaRPr lang="en-US" dirty="0"/>
          </a:p>
        </p:txBody>
      </p:sp>
      <p:sp>
        <p:nvSpPr>
          <p:cNvPr id="5" name="Text Placeholder 4">
            <a:extLst>
              <a:ext uri="{FF2B5EF4-FFF2-40B4-BE49-F238E27FC236}">
                <a16:creationId xmlns:a16="http://schemas.microsoft.com/office/drawing/2014/main" id="{B0E95BFD-0685-154E-A317-D9231945CCA6}"/>
              </a:ext>
            </a:extLst>
          </p:cNvPr>
          <p:cNvSpPr>
            <a:spLocks noGrp="1"/>
          </p:cNvSpPr>
          <p:nvPr>
            <p:ph type="body" sz="quarter" idx="10"/>
          </p:nvPr>
        </p:nvSpPr>
        <p:spPr>
          <a:xfrm>
            <a:off x="278780" y="1057836"/>
            <a:ext cx="11675095" cy="5800166"/>
          </a:xfrm>
        </p:spPr>
        <p:txBody>
          <a:bodyPr/>
          <a:lstStyle/>
          <a:p>
            <a:pPr>
              <a:buNone/>
            </a:pPr>
            <a:r>
              <a:rPr lang="es-ES" sz="2667" dirty="0"/>
              <a:t>Su objetivo es proporcionar una forma más flexible y una alternativa de alto rendimiento a </a:t>
            </a:r>
            <a:r>
              <a:rPr lang="es-ES" sz="2667" dirty="0" err="1"/>
              <a:t>ListView</a:t>
            </a:r>
            <a:r>
              <a:rPr lang="es-ES" sz="2667" dirty="0"/>
              <a:t>. Ambas, </a:t>
            </a:r>
            <a:r>
              <a:rPr lang="es-ES" sz="2667" dirty="0" err="1"/>
              <a:t>CollectionView</a:t>
            </a:r>
            <a:r>
              <a:rPr lang="es-ES" sz="2667" dirty="0"/>
              <a:t> y </a:t>
            </a:r>
            <a:r>
              <a:rPr lang="es-ES" sz="2667" dirty="0" err="1"/>
              <a:t>ListView</a:t>
            </a:r>
            <a:r>
              <a:rPr lang="es-ES" sz="2667" dirty="0"/>
              <a:t> son similares,  existen pero </a:t>
            </a:r>
            <a:r>
              <a:rPr lang="es-ES" sz="2667" dirty="0" err="1"/>
              <a:t>tienenalgunas</a:t>
            </a:r>
            <a:r>
              <a:rPr lang="es-ES" sz="2667" dirty="0"/>
              <a:t> diferencias importantes:</a:t>
            </a:r>
          </a:p>
          <a:p>
            <a:pPr lvl="1"/>
            <a:r>
              <a:rPr lang="es-ES" dirty="0" err="1"/>
              <a:t>CollectionView</a:t>
            </a:r>
            <a:r>
              <a:rPr lang="es-ES" dirty="0"/>
              <a:t> no tiene ningún concepto de celdas. En su lugar, las plantillas de datos se usan para definir la apariencia de cada elemento de datos en la lista.</a:t>
            </a:r>
          </a:p>
          <a:p>
            <a:pPr lvl="1"/>
            <a:r>
              <a:rPr lang="es-ES" dirty="0" err="1"/>
              <a:t>CollectionView</a:t>
            </a:r>
            <a:r>
              <a:rPr lang="es-ES" dirty="0"/>
              <a:t> reduce la API de </a:t>
            </a:r>
            <a:r>
              <a:rPr lang="es-ES" dirty="0" err="1"/>
              <a:t>ListView</a:t>
            </a:r>
            <a:r>
              <a:rPr lang="es-ES" dirty="0"/>
              <a:t>. Muchas propiedades y eventos de </a:t>
            </a:r>
            <a:r>
              <a:rPr lang="es-ES" dirty="0" err="1"/>
              <a:t>ListView</a:t>
            </a:r>
            <a:r>
              <a:rPr lang="es-ES" dirty="0"/>
              <a:t> no están presentes en </a:t>
            </a:r>
            <a:r>
              <a:rPr lang="es-ES" dirty="0" err="1"/>
              <a:t>CollectionView</a:t>
            </a:r>
            <a:r>
              <a:rPr lang="es-ES" dirty="0"/>
              <a:t>.</a:t>
            </a:r>
          </a:p>
          <a:p>
            <a:pPr lvl="1"/>
            <a:r>
              <a:rPr lang="es-ES" dirty="0" err="1"/>
              <a:t>CollectionView</a:t>
            </a:r>
            <a:r>
              <a:rPr lang="es-ES" dirty="0"/>
              <a:t> tiene un modelo de diseño flexible que permite que los datos se presentan vertical u horizontalmente, en una lista o una cuadrícula.</a:t>
            </a:r>
            <a:endParaRPr lang="en-US" sz="2000" dirty="0"/>
          </a:p>
        </p:txBody>
      </p:sp>
      <p:sp>
        <p:nvSpPr>
          <p:cNvPr id="2" name="Rectángulo 1">
            <a:extLst>
              <a:ext uri="{FF2B5EF4-FFF2-40B4-BE49-F238E27FC236}">
                <a16:creationId xmlns:a16="http://schemas.microsoft.com/office/drawing/2014/main" id="{FC131428-85DD-4EC2-83DD-5D97E2D88D99}"/>
              </a:ext>
            </a:extLst>
          </p:cNvPr>
          <p:cNvSpPr/>
          <p:nvPr/>
        </p:nvSpPr>
        <p:spPr>
          <a:xfrm>
            <a:off x="6096000" y="5687110"/>
            <a:ext cx="6096000" cy="646331"/>
          </a:xfrm>
          <a:prstGeom prst="rect">
            <a:avLst/>
          </a:prstGeom>
        </p:spPr>
        <p:txBody>
          <a:bodyPr>
            <a:spAutoFit/>
          </a:bodyPr>
          <a:lstStyle/>
          <a:p>
            <a:r>
              <a:rPr lang="es-ES" dirty="0">
                <a:hlinkClick r:id="rId2"/>
              </a:rPr>
              <a:t>https://docs.microsoft.com/es-es/xamarin/xamarin-forms/user-interface/collectionview</a:t>
            </a:r>
            <a:endParaRPr lang="es-ES" dirty="0"/>
          </a:p>
        </p:txBody>
      </p:sp>
    </p:spTree>
    <p:extLst>
      <p:ext uri="{BB962C8B-B14F-4D97-AF65-F5344CB8AC3E}">
        <p14:creationId xmlns:p14="http://schemas.microsoft.com/office/powerpoint/2010/main" val="38203666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llectionview.mp4">
            <a:hlinkClick r:id="" action="ppaction://media"/>
            <a:extLst>
              <a:ext uri="{FF2B5EF4-FFF2-40B4-BE49-F238E27FC236}">
                <a16:creationId xmlns:a16="http://schemas.microsoft.com/office/drawing/2014/main" id="{79CEEE67-161E-F149-AD3C-EB630CBC5B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65600" y="150395"/>
            <a:ext cx="3776133" cy="6707605"/>
          </a:xfrm>
          <a:prstGeom prst="rect">
            <a:avLst/>
          </a:prstGeom>
        </p:spPr>
      </p:pic>
      <p:sp>
        <p:nvSpPr>
          <p:cNvPr id="2" name="Título 1">
            <a:extLst>
              <a:ext uri="{FF2B5EF4-FFF2-40B4-BE49-F238E27FC236}">
                <a16:creationId xmlns:a16="http://schemas.microsoft.com/office/drawing/2014/main" id="{64AC914D-6778-4033-ABE5-A0960CC2A0DF}"/>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9F76CF60-FE9C-463B-9826-2428D57E6F96}"/>
              </a:ext>
            </a:extLst>
          </p:cNvPr>
          <p:cNvSpPr>
            <a:spLocks noGrp="1"/>
          </p:cNvSpPr>
          <p:nvPr>
            <p:ph type="body" sz="quarter" idx="10"/>
          </p:nvPr>
        </p:nvSpPr>
        <p:spPr/>
        <p:txBody>
          <a:bodyPr/>
          <a:lstStyle/>
          <a:p>
            <a:pPr marL="0" indent="0">
              <a:buNone/>
            </a:pPr>
            <a:r>
              <a:rPr lang="es-ES" dirty="0" err="1"/>
              <a:t>Grid</a:t>
            </a:r>
            <a:endParaRPr lang="es-ES" dirty="0"/>
          </a:p>
        </p:txBody>
      </p:sp>
    </p:spTree>
    <p:extLst>
      <p:ext uri="{BB962C8B-B14F-4D97-AF65-F5344CB8AC3E}">
        <p14:creationId xmlns:p14="http://schemas.microsoft.com/office/powerpoint/2010/main" val="59004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FFC45-EFAE-D346-A929-3FBD753F7A8D}"/>
              </a:ext>
            </a:extLst>
          </p:cNvPr>
          <p:cNvSpPr>
            <a:spLocks noGrp="1"/>
          </p:cNvSpPr>
          <p:nvPr>
            <p:ph type="title"/>
          </p:nvPr>
        </p:nvSpPr>
        <p:spPr/>
        <p:txBody>
          <a:bodyPr/>
          <a:lstStyle/>
          <a:p>
            <a:r>
              <a:rPr lang="en-US" dirty="0"/>
              <a:t>Carousel</a:t>
            </a:r>
          </a:p>
        </p:txBody>
      </p:sp>
      <p:sp>
        <p:nvSpPr>
          <p:cNvPr id="3" name="Marcador de texto 2">
            <a:extLst>
              <a:ext uri="{FF2B5EF4-FFF2-40B4-BE49-F238E27FC236}">
                <a16:creationId xmlns:a16="http://schemas.microsoft.com/office/drawing/2014/main" id="{83951ECE-76EB-4C43-A351-C9F7AA7DBB35}"/>
              </a:ext>
            </a:extLst>
          </p:cNvPr>
          <p:cNvSpPr>
            <a:spLocks noGrp="1"/>
          </p:cNvSpPr>
          <p:nvPr>
            <p:ph type="body" sz="quarter" idx="10"/>
          </p:nvPr>
        </p:nvSpPr>
        <p:spPr/>
        <p:txBody>
          <a:bodyPr/>
          <a:lstStyle/>
          <a:p>
            <a:pPr marL="0" indent="0">
              <a:buNone/>
            </a:pPr>
            <a:r>
              <a:rPr lang="es-ES" dirty="0" err="1"/>
              <a:t>Carousel</a:t>
            </a:r>
            <a:endParaRPr lang="es-ES" dirty="0"/>
          </a:p>
        </p:txBody>
      </p:sp>
      <p:pic>
        <p:nvPicPr>
          <p:cNvPr id="4" name="carousel-pretty.mp4">
            <a:hlinkClick r:id="" action="ppaction://media"/>
            <a:extLst>
              <a:ext uri="{FF2B5EF4-FFF2-40B4-BE49-F238E27FC236}">
                <a16:creationId xmlns:a16="http://schemas.microsoft.com/office/drawing/2014/main" id="{1C19BDCA-9C6C-744B-AB96-98E8CE7672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3225" y="0"/>
            <a:ext cx="3763963" cy="6858000"/>
          </a:xfrm>
          <a:prstGeom prst="rect">
            <a:avLst/>
          </a:prstGeom>
        </p:spPr>
      </p:pic>
    </p:spTree>
    <p:extLst>
      <p:ext uri="{BB962C8B-B14F-4D97-AF65-F5344CB8AC3E}">
        <p14:creationId xmlns:p14="http://schemas.microsoft.com/office/powerpoint/2010/main" val="17940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818F28-E3F5-41A8-9A62-74E2FB346F6C}"/>
              </a:ext>
            </a:extLst>
          </p:cNvPr>
          <p:cNvSpPr>
            <a:spLocks noGrp="1"/>
          </p:cNvSpPr>
          <p:nvPr>
            <p:ph type="title"/>
          </p:nvPr>
        </p:nvSpPr>
        <p:spPr/>
        <p:txBody>
          <a:bodyPr/>
          <a:lstStyle/>
          <a:p>
            <a:r>
              <a:rPr lang="es-ES" dirty="0"/>
              <a:t>Recursos</a:t>
            </a:r>
          </a:p>
        </p:txBody>
      </p:sp>
      <p:sp>
        <p:nvSpPr>
          <p:cNvPr id="3" name="Marcador de texto 2">
            <a:extLst>
              <a:ext uri="{FF2B5EF4-FFF2-40B4-BE49-F238E27FC236}">
                <a16:creationId xmlns:a16="http://schemas.microsoft.com/office/drawing/2014/main" id="{2D44ED9B-9FED-441C-AED8-3AC4EF49C75D}"/>
              </a:ext>
            </a:extLst>
          </p:cNvPr>
          <p:cNvSpPr>
            <a:spLocks noGrp="1"/>
          </p:cNvSpPr>
          <p:nvPr>
            <p:ph type="body" sz="quarter" idx="10"/>
          </p:nvPr>
        </p:nvSpPr>
        <p:spPr>
          <a:xfrm>
            <a:off x="338666" y="855133"/>
            <a:ext cx="11523133" cy="6002869"/>
          </a:xfrm>
        </p:spPr>
        <p:txBody>
          <a:bodyPr/>
          <a:lstStyle/>
          <a:p>
            <a:r>
              <a:rPr lang="es-ES" sz="2400" dirty="0"/>
              <a:t>Blogs:</a:t>
            </a:r>
          </a:p>
          <a:p>
            <a:pPr lvl="1"/>
            <a:r>
              <a:rPr lang="es-ES" sz="2000" dirty="0"/>
              <a:t>James </a:t>
            </a:r>
            <a:r>
              <a:rPr lang="es-ES" sz="2000" dirty="0" err="1"/>
              <a:t>Montemagno</a:t>
            </a:r>
            <a:r>
              <a:rPr lang="es-ES" sz="2000" dirty="0"/>
              <a:t>: </a:t>
            </a:r>
            <a:r>
              <a:rPr lang="es-ES" sz="2000" dirty="0">
                <a:hlinkClick r:id="rId2"/>
              </a:rPr>
              <a:t>https://montemagno.com</a:t>
            </a:r>
            <a:endParaRPr lang="es-ES" sz="2000" dirty="0"/>
          </a:p>
          <a:p>
            <a:pPr lvl="1"/>
            <a:r>
              <a:rPr lang="es-ES" sz="2000" dirty="0"/>
              <a:t>Adam </a:t>
            </a:r>
            <a:r>
              <a:rPr lang="es-ES" sz="2000" dirty="0" err="1"/>
              <a:t>Pedley</a:t>
            </a:r>
            <a:r>
              <a:rPr lang="es-ES" sz="2000" dirty="0"/>
              <a:t>: </a:t>
            </a:r>
            <a:r>
              <a:rPr lang="es-ES" sz="2000" dirty="0">
                <a:hlinkClick r:id="rId3"/>
              </a:rPr>
              <a:t>https://xamarinhelp.com</a:t>
            </a:r>
            <a:endParaRPr lang="es-ES" sz="2000" dirty="0"/>
          </a:p>
          <a:p>
            <a:pPr lvl="1"/>
            <a:r>
              <a:rPr lang="es-ES" sz="2000" dirty="0"/>
              <a:t>Javier Suarez: </a:t>
            </a:r>
            <a:r>
              <a:rPr lang="es-ES" sz="2000" dirty="0">
                <a:hlinkClick r:id="rId4"/>
              </a:rPr>
              <a:t>https://javiersuarezruiz.wordpress.com</a:t>
            </a:r>
            <a:endParaRPr lang="es-ES" sz="2000" dirty="0"/>
          </a:p>
          <a:p>
            <a:pPr lvl="1"/>
            <a:r>
              <a:rPr lang="es-ES" sz="2000" dirty="0">
                <a:hlinkClick r:id="rId5"/>
              </a:rPr>
              <a:t>https://www.allaboutxamarin.com</a:t>
            </a:r>
            <a:endParaRPr lang="es-ES" sz="2000" dirty="0"/>
          </a:p>
          <a:p>
            <a:pPr lvl="1"/>
            <a:r>
              <a:rPr lang="es-ES" sz="2000" dirty="0" err="1">
                <a:hlinkClick r:id="rId6"/>
              </a:rPr>
              <a:t>Newsletter</a:t>
            </a:r>
            <a:r>
              <a:rPr lang="es-ES" sz="2000" dirty="0">
                <a:hlinkClick r:id="rId6"/>
              </a:rPr>
              <a:t> semanal: http://weeklyxamarin.com/</a:t>
            </a:r>
            <a:endParaRPr lang="es-ES" sz="2000" dirty="0"/>
          </a:p>
          <a:p>
            <a:r>
              <a:rPr lang="es-ES" sz="2400" dirty="0"/>
              <a:t>Vídeos:</a:t>
            </a:r>
          </a:p>
          <a:p>
            <a:pPr lvl="1"/>
            <a:r>
              <a:rPr lang="es-ES" sz="2000" dirty="0">
                <a:hlinkClick r:id="rId7"/>
              </a:rPr>
              <a:t>Build 2018</a:t>
            </a:r>
            <a:endParaRPr lang="es-ES" sz="2000" dirty="0"/>
          </a:p>
          <a:p>
            <a:pPr lvl="1"/>
            <a:r>
              <a:rPr lang="es-ES" sz="2000" dirty="0">
                <a:hlinkClick r:id="rId8"/>
              </a:rPr>
              <a:t>Píldoras </a:t>
            </a:r>
            <a:r>
              <a:rPr lang="es-ES" sz="2000" dirty="0" err="1">
                <a:hlinkClick r:id="rId8"/>
              </a:rPr>
              <a:t>DevsDNA</a:t>
            </a:r>
            <a:endParaRPr lang="es-ES" sz="2000" dirty="0"/>
          </a:p>
          <a:p>
            <a:pPr lvl="1"/>
            <a:r>
              <a:rPr lang="es-ES" sz="2000" dirty="0">
                <a:hlinkClick r:id="rId9"/>
              </a:rPr>
              <a:t>Dotnet2018</a:t>
            </a:r>
            <a:endParaRPr lang="es-ES" sz="2000" dirty="0"/>
          </a:p>
          <a:p>
            <a:pPr lvl="1"/>
            <a:r>
              <a:rPr lang="es-ES" sz="2000" dirty="0">
                <a:hlinkClick r:id="rId10"/>
              </a:rPr>
              <a:t>The Xamarin Show</a:t>
            </a:r>
            <a:endParaRPr lang="es-ES" sz="2000" dirty="0"/>
          </a:p>
          <a:p>
            <a:r>
              <a:rPr lang="es-ES" sz="2400" dirty="0"/>
              <a:t>Documentación oficial:</a:t>
            </a:r>
          </a:p>
          <a:p>
            <a:pPr lvl="1"/>
            <a:r>
              <a:rPr lang="es-ES" sz="2000" dirty="0">
                <a:hlinkClick r:id="rId11"/>
              </a:rPr>
              <a:t>https://docs.microsoft.com/es-es/xamarin/xamarin-forms/</a:t>
            </a:r>
            <a:endParaRPr lang="es-ES" sz="2000" dirty="0"/>
          </a:p>
          <a:p>
            <a:pPr lvl="1"/>
            <a:r>
              <a:rPr lang="es-ES" sz="2000" dirty="0">
                <a:hlinkClick r:id="rId12"/>
              </a:rPr>
              <a:t>https://blog.xamarin.com</a:t>
            </a:r>
            <a:endParaRPr lang="es-ES" sz="2000" dirty="0">
              <a:hlinkClick r:id="rId13"/>
            </a:endParaRPr>
          </a:p>
          <a:p>
            <a:pPr lvl="1"/>
            <a:r>
              <a:rPr lang="es-ES" sz="2000" dirty="0">
                <a:hlinkClick r:id="rId13"/>
              </a:rPr>
              <a:t>https://university.xamarin.com</a:t>
            </a:r>
            <a:endParaRPr lang="es-ES" sz="2000" dirty="0"/>
          </a:p>
          <a:p>
            <a:pPr lvl="1"/>
            <a:r>
              <a:rPr lang="es-ES" sz="2000" dirty="0">
                <a:hlinkClick r:id="rId14"/>
              </a:rPr>
              <a:t>Foro Xamarin Forms</a:t>
            </a:r>
            <a:endParaRPr lang="es-ES" sz="2000" dirty="0"/>
          </a:p>
          <a:p>
            <a:pPr lvl="1"/>
            <a:endParaRPr lang="es-ES" sz="2000" dirty="0"/>
          </a:p>
        </p:txBody>
      </p:sp>
    </p:spTree>
    <p:extLst>
      <p:ext uri="{BB962C8B-B14F-4D97-AF65-F5344CB8AC3E}">
        <p14:creationId xmlns:p14="http://schemas.microsoft.com/office/powerpoint/2010/main" val="26096670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9B2CB-1A08-44C5-8CB4-AC75873443CD}"/>
              </a:ext>
            </a:extLst>
          </p:cNvPr>
          <p:cNvSpPr>
            <a:spLocks noGrp="1"/>
          </p:cNvSpPr>
          <p:nvPr>
            <p:ph type="title"/>
          </p:nvPr>
        </p:nvSpPr>
        <p:spPr/>
        <p:txBody>
          <a:bodyPr/>
          <a:lstStyle/>
          <a:p>
            <a:r>
              <a:rPr lang="es-ES" dirty="0"/>
              <a:t>Recursos (II)</a:t>
            </a:r>
          </a:p>
        </p:txBody>
      </p:sp>
      <p:sp>
        <p:nvSpPr>
          <p:cNvPr id="3" name="Marcador de texto 2">
            <a:extLst>
              <a:ext uri="{FF2B5EF4-FFF2-40B4-BE49-F238E27FC236}">
                <a16:creationId xmlns:a16="http://schemas.microsoft.com/office/drawing/2014/main" id="{A980FC1E-45A8-4CCD-A1E3-61D2359E0133}"/>
              </a:ext>
            </a:extLst>
          </p:cNvPr>
          <p:cNvSpPr>
            <a:spLocks noGrp="1"/>
          </p:cNvSpPr>
          <p:nvPr>
            <p:ph type="body" sz="quarter" idx="10"/>
          </p:nvPr>
        </p:nvSpPr>
        <p:spPr/>
        <p:txBody>
          <a:bodyPr/>
          <a:lstStyle/>
          <a:p>
            <a:r>
              <a:rPr lang="es-ES" dirty="0"/>
              <a:t>Código:</a:t>
            </a:r>
          </a:p>
          <a:p>
            <a:pPr lvl="1"/>
            <a:r>
              <a:rPr lang="es-ES" dirty="0">
                <a:hlinkClick r:id="rId2"/>
              </a:rPr>
              <a:t>GoodLooking UI (Javier Suárez)</a:t>
            </a:r>
            <a:r>
              <a:rPr lang="es-ES" dirty="0"/>
              <a:t> </a:t>
            </a:r>
          </a:p>
          <a:p>
            <a:pPr lvl="1"/>
            <a:r>
              <a:rPr lang="es-ES" dirty="0">
                <a:hlinkClick r:id="rId3"/>
              </a:rPr>
              <a:t>Awesome Xamarin Forms (Javier Suárez)</a:t>
            </a:r>
            <a:endParaRPr lang="es-ES" dirty="0"/>
          </a:p>
          <a:p>
            <a:pPr lvl="1"/>
            <a:r>
              <a:rPr lang="es-ES" dirty="0">
                <a:hlinkClick r:id="rId4"/>
              </a:rPr>
              <a:t>Código fuente Xamarin Forms</a:t>
            </a:r>
            <a:endParaRPr lang="es-ES" dirty="0"/>
          </a:p>
          <a:p>
            <a:pPr lvl="1"/>
            <a:r>
              <a:rPr lang="es-ES" dirty="0">
                <a:hlinkClick r:id="rId5"/>
              </a:rPr>
              <a:t>Xamarin Forms </a:t>
            </a:r>
            <a:r>
              <a:rPr lang="es-ES" dirty="0" err="1">
                <a:hlinkClick r:id="rId5"/>
              </a:rPr>
              <a:t>Samples</a:t>
            </a:r>
            <a:endParaRPr lang="es-ES" dirty="0"/>
          </a:p>
          <a:p>
            <a:pPr lvl="1"/>
            <a:r>
              <a:rPr lang="es-ES" dirty="0">
                <a:hlinkClick r:id="rId6"/>
              </a:rPr>
              <a:t>Repositorio James </a:t>
            </a:r>
            <a:r>
              <a:rPr lang="es-ES" dirty="0" err="1">
                <a:hlinkClick r:id="rId6"/>
              </a:rPr>
              <a:t>Montemagno</a:t>
            </a:r>
            <a:endParaRPr lang="es-ES" dirty="0"/>
          </a:p>
          <a:p>
            <a:pPr lvl="1"/>
            <a:r>
              <a:rPr lang="es-ES" dirty="0">
                <a:hlinkClick r:id="rId7"/>
              </a:rPr>
              <a:t>GitHub David </a:t>
            </a:r>
            <a:r>
              <a:rPr lang="es-ES" dirty="0" err="1">
                <a:hlinkClick r:id="rId7"/>
              </a:rPr>
              <a:t>Ortinau</a:t>
            </a:r>
            <a:endParaRPr lang="es-ES" dirty="0"/>
          </a:p>
          <a:p>
            <a:pPr lvl="1"/>
            <a:endParaRPr lang="es-ES" dirty="0"/>
          </a:p>
          <a:p>
            <a:pPr lvl="1"/>
            <a:endParaRPr lang="es-ES" dirty="0"/>
          </a:p>
        </p:txBody>
      </p:sp>
    </p:spTree>
    <p:extLst>
      <p:ext uri="{BB962C8B-B14F-4D97-AF65-F5344CB8AC3E}">
        <p14:creationId xmlns:p14="http://schemas.microsoft.com/office/powerpoint/2010/main" val="24460006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9048A9-10D1-4EF5-A0D7-D139642A81C1}"/>
              </a:ext>
            </a:extLst>
          </p:cNvPr>
          <p:cNvSpPr>
            <a:spLocks noGrp="1"/>
          </p:cNvSpPr>
          <p:nvPr>
            <p:ph type="title"/>
          </p:nvPr>
        </p:nvSpPr>
        <p:spPr/>
        <p:txBody>
          <a:bodyPr/>
          <a:lstStyle/>
          <a:p>
            <a:r>
              <a:rPr lang="es-ES" dirty="0"/>
              <a:t>¿Dudas?</a:t>
            </a:r>
          </a:p>
        </p:txBody>
      </p:sp>
      <p:sp>
        <p:nvSpPr>
          <p:cNvPr id="4" name="Marcador de texto 3">
            <a:extLst>
              <a:ext uri="{FF2B5EF4-FFF2-40B4-BE49-F238E27FC236}">
                <a16:creationId xmlns:a16="http://schemas.microsoft.com/office/drawing/2014/main" id="{F6798D32-4F6B-46B9-8203-F47BD7076122}"/>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33750176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21F69-515C-4036-BA09-0FAABB74ECE5}"/>
              </a:ext>
            </a:extLst>
          </p:cNvPr>
          <p:cNvSpPr>
            <a:spLocks noGrp="1"/>
          </p:cNvSpPr>
          <p:nvPr>
            <p:ph type="ctrTitle" idx="4294967295"/>
          </p:nvPr>
        </p:nvSpPr>
        <p:spPr>
          <a:xfrm>
            <a:off x="2706953" y="815449"/>
            <a:ext cx="6778094" cy="1754187"/>
          </a:xfrm>
        </p:spPr>
        <p:txBody>
          <a:bodyPr>
            <a:normAutofit/>
          </a:bodyPr>
          <a:lstStyle/>
          <a:p>
            <a:pPr algn="ctr"/>
            <a:r>
              <a:rPr lang="es-ES" sz="6000" dirty="0">
                <a:solidFill>
                  <a:srgbClr val="797A71"/>
                </a:solidFill>
              </a:rPr>
              <a:t>¡Muchas gracias!</a:t>
            </a:r>
          </a:p>
        </p:txBody>
      </p:sp>
      <p:sp>
        <p:nvSpPr>
          <p:cNvPr id="3" name="Subtítulo 2">
            <a:extLst>
              <a:ext uri="{FF2B5EF4-FFF2-40B4-BE49-F238E27FC236}">
                <a16:creationId xmlns:a16="http://schemas.microsoft.com/office/drawing/2014/main" id="{3C6B2BB0-12FB-4020-AF0C-951C69D505ED}"/>
              </a:ext>
            </a:extLst>
          </p:cNvPr>
          <p:cNvSpPr>
            <a:spLocks noGrp="1"/>
          </p:cNvSpPr>
          <p:nvPr>
            <p:ph type="subTitle" idx="4294967295"/>
          </p:nvPr>
        </p:nvSpPr>
        <p:spPr>
          <a:xfrm>
            <a:off x="4677832" y="2764896"/>
            <a:ext cx="2836334" cy="664104"/>
          </a:xfrm>
        </p:spPr>
        <p:txBody>
          <a:bodyPr>
            <a:normAutofit/>
          </a:bodyPr>
          <a:lstStyle/>
          <a:p>
            <a:pPr marL="0" indent="0">
              <a:buNone/>
            </a:pPr>
            <a:r>
              <a:rPr lang="es-ES" sz="2800" dirty="0">
                <a:solidFill>
                  <a:schemeClr val="accent1"/>
                </a:solidFill>
              </a:rPr>
              <a:t>@AsierTarancon</a:t>
            </a:r>
          </a:p>
        </p:txBody>
      </p:sp>
      <p:pic>
        <p:nvPicPr>
          <p:cNvPr id="1030" name="Picture 6" descr="Imagen relacionada">
            <a:extLst>
              <a:ext uri="{FF2B5EF4-FFF2-40B4-BE49-F238E27FC236}">
                <a16:creationId xmlns:a16="http://schemas.microsoft.com/office/drawing/2014/main" id="{77B1B245-0EB9-4175-B389-CF965A53A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016" y="4491566"/>
            <a:ext cx="3143250" cy="952500"/>
          </a:xfrm>
          <a:prstGeom prst="rect">
            <a:avLst/>
          </a:prstGeom>
          <a:noFill/>
          <a:extLst>
            <a:ext uri="{909E8E84-426E-40DD-AFC4-6F175D3DCCD1}">
              <a14:hiddenFill xmlns:a14="http://schemas.microsoft.com/office/drawing/2010/main">
                <a:solidFill>
                  <a:srgbClr val="FFFFFF"/>
                </a:solidFill>
              </a14:hiddenFill>
            </a:ext>
          </a:extLst>
        </p:spPr>
      </p:pic>
      <p:sp>
        <p:nvSpPr>
          <p:cNvPr id="9" name="Subtítulo 2">
            <a:extLst>
              <a:ext uri="{FF2B5EF4-FFF2-40B4-BE49-F238E27FC236}">
                <a16:creationId xmlns:a16="http://schemas.microsoft.com/office/drawing/2014/main" id="{5D2996CA-2341-4CDD-B3D5-D2C4F72913AE}"/>
              </a:ext>
            </a:extLst>
          </p:cNvPr>
          <p:cNvSpPr txBox="1">
            <a:spLocks/>
          </p:cNvSpPr>
          <p:nvPr/>
        </p:nvSpPr>
        <p:spPr>
          <a:xfrm>
            <a:off x="3915833" y="3272896"/>
            <a:ext cx="4703233" cy="664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solidFill>
                  <a:schemeClr val="accent1"/>
                </a:solidFill>
              </a:rPr>
              <a:t>asiertarancon@gmail.com</a:t>
            </a:r>
          </a:p>
        </p:txBody>
      </p:sp>
      <p:pic>
        <p:nvPicPr>
          <p:cNvPr id="1032" name="Picture 8" descr="Resultado de imagen de riojadotnet logo">
            <a:extLst>
              <a:ext uri="{FF2B5EF4-FFF2-40B4-BE49-F238E27FC236}">
                <a16:creationId xmlns:a16="http://schemas.microsoft.com/office/drawing/2014/main" id="{AC5368E7-CF3B-4978-8B8F-187AAAA9E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102" y="4155810"/>
            <a:ext cx="1762125" cy="1485900"/>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3AB5E6C7-5292-4768-B60E-E6403C63FF55}"/>
              </a:ext>
            </a:extLst>
          </p:cNvPr>
          <p:cNvSpPr txBox="1">
            <a:spLocks/>
          </p:cNvSpPr>
          <p:nvPr/>
        </p:nvSpPr>
        <p:spPr>
          <a:xfrm>
            <a:off x="1996016" y="5860520"/>
            <a:ext cx="3143250" cy="664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dirty="0">
                <a:solidFill>
                  <a:schemeClr val="tx2"/>
                </a:solidFill>
              </a:rPr>
              <a:t>www.azkoyen.com</a:t>
            </a:r>
          </a:p>
        </p:txBody>
      </p:sp>
      <p:sp>
        <p:nvSpPr>
          <p:cNvPr id="8" name="Subtítulo 2">
            <a:extLst>
              <a:ext uri="{FF2B5EF4-FFF2-40B4-BE49-F238E27FC236}">
                <a16:creationId xmlns:a16="http://schemas.microsoft.com/office/drawing/2014/main" id="{61ABE42E-B654-4BC7-B92C-1A90D2E6F6E6}"/>
              </a:ext>
            </a:extLst>
          </p:cNvPr>
          <p:cNvSpPr txBox="1">
            <a:spLocks/>
          </p:cNvSpPr>
          <p:nvPr/>
        </p:nvSpPr>
        <p:spPr>
          <a:xfrm>
            <a:off x="6704540" y="5866605"/>
            <a:ext cx="3143250" cy="664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a:solidFill>
                  <a:schemeClr val="tx2"/>
                </a:solidFill>
              </a:rPr>
              <a:t>www.riojadotnet.</a:t>
            </a:r>
            <a:r>
              <a:rPr lang="es-ES" sz="2400" dirty="0">
                <a:solidFill>
                  <a:schemeClr val="tx2"/>
                </a:solidFill>
              </a:rPr>
              <a:t>com</a:t>
            </a:r>
          </a:p>
        </p:txBody>
      </p:sp>
    </p:spTree>
    <p:extLst>
      <p:ext uri="{BB962C8B-B14F-4D97-AF65-F5344CB8AC3E}">
        <p14:creationId xmlns:p14="http://schemas.microsoft.com/office/powerpoint/2010/main" val="12913327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A32AE0-C95B-491F-92A9-564F9CA38ACB}"/>
              </a:ext>
            </a:extLst>
          </p:cNvPr>
          <p:cNvSpPr>
            <a:spLocks noGrp="1"/>
          </p:cNvSpPr>
          <p:nvPr>
            <p:ph type="title"/>
          </p:nvPr>
        </p:nvSpPr>
        <p:spPr/>
        <p:txBody>
          <a:bodyPr/>
          <a:lstStyle/>
          <a:p>
            <a:endParaRPr lang="es-ES" dirty="0"/>
          </a:p>
        </p:txBody>
      </p:sp>
      <p:sp>
        <p:nvSpPr>
          <p:cNvPr id="5" name="Marcador de texto 4">
            <a:extLst>
              <a:ext uri="{FF2B5EF4-FFF2-40B4-BE49-F238E27FC236}">
                <a16:creationId xmlns:a16="http://schemas.microsoft.com/office/drawing/2014/main" id="{DDE8C830-D721-4133-970D-A14151211940}"/>
              </a:ext>
            </a:extLst>
          </p:cNvPr>
          <p:cNvSpPr>
            <a:spLocks noGrp="1"/>
          </p:cNvSpPr>
          <p:nvPr>
            <p:ph type="body" sz="quarter" idx="10"/>
          </p:nvPr>
        </p:nvSpPr>
        <p:spPr/>
        <p:txBody>
          <a:bodyPr/>
          <a:lstStyle/>
          <a:p>
            <a:endParaRPr lang="es-ES"/>
          </a:p>
        </p:txBody>
      </p:sp>
      <p:pic>
        <p:nvPicPr>
          <p:cNvPr id="3" name="Imagen 2" descr="Imagen que contiene señal&#10;&#10;Descripción generada con confianza alta">
            <a:extLst>
              <a:ext uri="{FF2B5EF4-FFF2-40B4-BE49-F238E27FC236}">
                <a16:creationId xmlns:a16="http://schemas.microsoft.com/office/drawing/2014/main" id="{80FBAB02-FFF5-4A11-8DD2-1DE1A74D6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429" y="2830727"/>
            <a:ext cx="1619142" cy="1196546"/>
          </a:xfrm>
          <a:prstGeom prst="rect">
            <a:avLst/>
          </a:prstGeom>
        </p:spPr>
      </p:pic>
    </p:spTree>
    <p:extLst>
      <p:ext uri="{BB962C8B-B14F-4D97-AF65-F5344CB8AC3E}">
        <p14:creationId xmlns:p14="http://schemas.microsoft.com/office/powerpoint/2010/main" val="2301827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Qué</a:t>
            </a:r>
            <a:r>
              <a:rPr lang="en-US" dirty="0"/>
              <a:t> </a:t>
            </a:r>
            <a:r>
              <a:rPr lang="en-US" dirty="0" err="1"/>
              <a:t>significa</a:t>
            </a:r>
            <a:r>
              <a:rPr lang="en-US" dirty="0"/>
              <a:t> </a:t>
            </a:r>
            <a:r>
              <a:rPr lang="en-US" dirty="0" err="1"/>
              <a:t>Nativo</a:t>
            </a:r>
            <a:r>
              <a:rPr lang="en-US" dirty="0"/>
              <a:t>?</a:t>
            </a:r>
          </a:p>
        </p:txBody>
      </p:sp>
    </p:spTree>
    <p:extLst>
      <p:ext uri="{BB962C8B-B14F-4D97-AF65-F5344CB8AC3E}">
        <p14:creationId xmlns:p14="http://schemas.microsoft.com/office/powerpoint/2010/main" val="35985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5856" y="2017642"/>
            <a:ext cx="10803916" cy="2724942"/>
            <a:chOff x="837552" y="2158999"/>
            <a:chExt cx="11022121" cy="2779977"/>
          </a:xfrm>
        </p:grpSpPr>
        <p:sp>
          <p:nvSpPr>
            <p:cNvPr id="4" name="Rectangle 3"/>
            <p:cNvSpPr/>
            <p:nvPr/>
          </p:nvSpPr>
          <p:spPr>
            <a:xfrm>
              <a:off x="837552" y="4515153"/>
              <a:ext cx="3200898" cy="417480"/>
            </a:xfrm>
            <a:prstGeom prst="rect">
              <a:avLst/>
            </a:prstGeom>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59" b="0" i="0" u="none" strike="noStrike" kern="1200" cap="none" spc="0" normalizeH="0" baseline="0" noProof="0">
                  <a:ln>
                    <a:noFill/>
                  </a:ln>
                  <a:solidFill>
                    <a:srgbClr val="404040"/>
                  </a:solidFill>
                  <a:effectLst/>
                  <a:uLnTx/>
                  <a:uFillTx/>
                  <a:latin typeface="Segoe UI Light"/>
                  <a:ea typeface="ＭＳ Ｐゴシック" pitchFamily="-72" charset="-128"/>
                  <a:cs typeface="Helvetica Light"/>
                </a:rPr>
                <a:t>Native User Interfaces</a:t>
              </a:r>
            </a:p>
          </p:txBody>
        </p:sp>
        <p:sp>
          <p:nvSpPr>
            <p:cNvPr id="15" name="Rectangle 14"/>
            <p:cNvSpPr/>
            <p:nvPr/>
          </p:nvSpPr>
          <p:spPr>
            <a:xfrm>
              <a:off x="4827520" y="4521496"/>
              <a:ext cx="2781434" cy="417480"/>
            </a:xfrm>
            <a:prstGeom prst="rect">
              <a:avLst/>
            </a:prstGeom>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59" b="0" i="0" u="none" strike="noStrike" kern="1200" cap="none" spc="0" normalizeH="0" baseline="0" noProof="0">
                  <a:ln>
                    <a:noFill/>
                  </a:ln>
                  <a:solidFill>
                    <a:srgbClr val="404040"/>
                  </a:solidFill>
                  <a:effectLst/>
                  <a:uLnTx/>
                  <a:uFillTx/>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7480"/>
            </a:xfrm>
            <a:prstGeom prst="rect">
              <a:avLst/>
            </a:prstGeom>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59" b="0" i="0" u="none" strike="noStrike" kern="1200" cap="none" spc="0" normalizeH="0" baseline="0" noProof="0">
                  <a:ln>
                    <a:noFill/>
                  </a:ln>
                  <a:solidFill>
                    <a:srgbClr val="404040"/>
                  </a:solidFill>
                  <a:effectLst/>
                  <a:uLnTx/>
                  <a:uFillTx/>
                  <a:latin typeface="Segoe UI Light"/>
                  <a:ea typeface="ＭＳ Ｐゴシック" pitchFamily="-72" charset="-128"/>
                  <a:cs typeface="Helvetica Light"/>
                </a:rPr>
                <a:t>Native Performance</a:t>
              </a:r>
            </a:p>
          </p:txBody>
        </p:sp>
      </p:grpSp>
      <p:grpSp>
        <p:nvGrpSpPr>
          <p:cNvPr id="10" name="Group 9"/>
          <p:cNvGrpSpPr/>
          <p:nvPr/>
        </p:nvGrpSpPr>
        <p:grpSpPr>
          <a:xfrm>
            <a:off x="498810" y="1594392"/>
            <a:ext cx="3672331" cy="3672331"/>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marL="0" marR="0" lvl="0" indent="0" algn="ctr" defTabSz="913887" rtl="0" eaLnBrk="1" fontAlgn="base" latinLnBrk="0" hangingPunct="1">
                <a:lnSpc>
                  <a:spcPct val="100000"/>
                </a:lnSpc>
                <a:spcBef>
                  <a:spcPct val="0"/>
                </a:spcBef>
                <a:spcAft>
                  <a:spcPct val="0"/>
                </a:spcAft>
                <a:buClrTx/>
                <a:buSzTx/>
                <a:buFontTx/>
                <a:buNone/>
                <a:tabLst/>
                <a:defRPr/>
              </a:pPr>
              <a:endParaRPr kumimoji="0" lang="en-US" sz="78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0934" y="1619288"/>
            <a:ext cx="3672331" cy="3672331"/>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marL="0" marR="0" lvl="0" indent="0" algn="ctr" defTabSz="913887" rtl="0" eaLnBrk="1" fontAlgn="base" latinLnBrk="0" hangingPunct="1">
                <a:lnSpc>
                  <a:spcPct val="100000"/>
                </a:lnSpc>
                <a:spcBef>
                  <a:spcPct val="0"/>
                </a:spcBef>
                <a:spcAft>
                  <a:spcPct val="0"/>
                </a:spcAft>
                <a:buClrTx/>
                <a:buSzTx/>
                <a:buFontTx/>
                <a:buNone/>
                <a:tabLst/>
                <a:defRPr/>
              </a:pPr>
              <a:endParaRPr kumimoji="0" lang="en-US" sz="78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5919" y="1507252"/>
            <a:ext cx="3759471" cy="3759471"/>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marL="0" marR="0" lvl="0" indent="0" algn="ctr" defTabSz="913887" rtl="0" eaLnBrk="1" fontAlgn="base" latinLnBrk="0" hangingPunct="1">
                <a:lnSpc>
                  <a:spcPct val="100000"/>
                </a:lnSpc>
                <a:spcBef>
                  <a:spcPct val="0"/>
                </a:spcBef>
                <a:spcAft>
                  <a:spcPct val="0"/>
                </a:spcAft>
                <a:buClrTx/>
                <a:buSzTx/>
                <a:buFontTx/>
                <a:buNone/>
                <a:tabLst/>
                <a:defRPr/>
              </a:pPr>
              <a:endParaRPr kumimoji="0" lang="en-US" sz="78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2590321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Arquitectura</a:t>
            </a:r>
            <a:r>
              <a:rPr lang="en-US" dirty="0"/>
              <a:t> Apps </a:t>
            </a:r>
            <a:r>
              <a:rPr lang="en-US" dirty="0" err="1"/>
              <a:t>Móviles</a:t>
            </a:r>
            <a:endParaRPr lang="en-US" dirty="0"/>
          </a:p>
        </p:txBody>
      </p:sp>
    </p:spTree>
    <p:extLst>
      <p:ext uri="{BB962C8B-B14F-4D97-AF65-F5344CB8AC3E}">
        <p14:creationId xmlns:p14="http://schemas.microsoft.com/office/powerpoint/2010/main" val="245814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53">
            <a:extLst>
              <a:ext uri="{FF2B5EF4-FFF2-40B4-BE49-F238E27FC236}">
                <a16:creationId xmlns:a16="http://schemas.microsoft.com/office/drawing/2014/main" id="{93874B17-6ED7-428A-8BDA-482F83A171A1}"/>
              </a:ext>
            </a:extLst>
          </p:cNvPr>
          <p:cNvSpPr/>
          <p:nvPr/>
        </p:nvSpPr>
        <p:spPr bwMode="auto">
          <a:xfrm>
            <a:off x="3568172" y="1468269"/>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184704" y="2439893"/>
            <a:ext cx="2117353" cy="25444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824" y="2439893"/>
            <a:ext cx="211735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solidFill>
                  <a:srgbClr val="7F4456"/>
                </a:solidFill>
                <a:ea typeface="Segoe UI" pitchFamily="34" charset="0"/>
                <a:cs typeface="Segoe UI" pitchFamily="34" charset="0"/>
              </a:rPr>
              <a:t> </a:t>
            </a:r>
          </a:p>
        </p:txBody>
      </p:sp>
      <p:sp>
        <p:nvSpPr>
          <p:cNvPr id="12" name="Rectangle 11"/>
          <p:cNvSpPr/>
          <p:nvPr/>
        </p:nvSpPr>
        <p:spPr bwMode="auto">
          <a:xfrm>
            <a:off x="5041878" y="2439893"/>
            <a:ext cx="2117353" cy="25444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9" y="2439893"/>
            <a:ext cx="2108332" cy="806577"/>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solidFill>
                  <a:srgbClr val="7F4456"/>
                </a:solidFill>
                <a:ea typeface="Segoe UI" pitchFamily="34" charset="0"/>
                <a:cs typeface="Segoe UI" pitchFamily="34" charset="0"/>
              </a:rPr>
              <a:t> </a:t>
            </a:r>
          </a:p>
        </p:txBody>
      </p:sp>
      <p:sp>
        <p:nvSpPr>
          <p:cNvPr id="9" name="Rectangle 8"/>
          <p:cNvSpPr/>
          <p:nvPr/>
        </p:nvSpPr>
        <p:spPr bwMode="auto">
          <a:xfrm>
            <a:off x="2892827" y="2439893"/>
            <a:ext cx="2117353" cy="25444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0" y="2439893"/>
            <a:ext cx="2112799" cy="806577"/>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solidFill>
                  <a:srgbClr val="7F4456"/>
                </a:solidFill>
                <a:ea typeface="Segoe UI" pitchFamily="34" charset="0"/>
                <a:cs typeface="Segoe UI" pitchFamily="34" charset="0"/>
              </a:rPr>
              <a:t> </a:t>
            </a:r>
          </a:p>
        </p:txBody>
      </p:sp>
      <p:sp>
        <p:nvSpPr>
          <p:cNvPr id="2" name="Title 1"/>
          <p:cNvSpPr>
            <a:spLocks noGrp="1"/>
          </p:cNvSpPr>
          <p:nvPr>
            <p:ph type="title"/>
          </p:nvPr>
        </p:nvSpPr>
        <p:spPr/>
        <p:txBody>
          <a:bodyPr/>
          <a:lstStyle/>
          <a:p>
            <a:r>
              <a:rPr lang="en-US" dirty="0" err="1"/>
              <a:t>Aplicación</a:t>
            </a:r>
            <a:r>
              <a:rPr lang="en-US" dirty="0"/>
              <a:t> </a:t>
            </a:r>
            <a:r>
              <a:rPr lang="en-US" dirty="0" err="1"/>
              <a:t>nativa</a:t>
            </a:r>
            <a:endParaRPr lang="en-US" dirty="0"/>
          </a:p>
        </p:txBody>
      </p:sp>
      <p:sp>
        <p:nvSpPr>
          <p:cNvPr id="21" name="TextBox 20"/>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iOS</a:t>
            </a:r>
          </a:p>
        </p:txBody>
      </p:sp>
      <p:sp>
        <p:nvSpPr>
          <p:cNvPr id="22" name="TextBox 21"/>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Windows</a:t>
            </a:r>
          </a:p>
        </p:txBody>
      </p:sp>
      <p:sp>
        <p:nvSpPr>
          <p:cNvPr id="23" name="TextBox 22"/>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Android</a:t>
            </a:r>
          </a:p>
        </p:txBody>
      </p:sp>
      <p:sp>
        <p:nvSpPr>
          <p:cNvPr id="24" name="TextBox 23"/>
          <p:cNvSpPr txBox="1"/>
          <p:nvPr/>
        </p:nvSpPr>
        <p:spPr>
          <a:xfrm>
            <a:off x="2906401" y="3821712"/>
            <a:ext cx="2103779" cy="782058"/>
          </a:xfrm>
          <a:prstGeom prst="rect">
            <a:avLst/>
          </a:prstGeom>
          <a:noFill/>
        </p:spPr>
        <p:txBody>
          <a:bodyPr wrap="square" lIns="179260" tIns="143407" rIns="179260" bIns="143407" rtlCol="0">
            <a:spAutoFit/>
          </a:bodyPr>
          <a:lstStyle/>
          <a:p>
            <a:pPr algn="ctr" defTabSz="914028"/>
            <a:r>
              <a:rPr lang="en-US" sz="1600" kern="0" dirty="0">
                <a:solidFill>
                  <a:schemeClr val="bg1"/>
                </a:solidFill>
                <a:latin typeface="Segoe UI Semibold" panose="020B0702040204020203" pitchFamily="34" charset="0"/>
              </a:rPr>
              <a:t>Objective-C / Swift</a:t>
            </a:r>
          </a:p>
          <a:p>
            <a:pPr algn="ctr" defTabSz="914028"/>
            <a:r>
              <a:rPr lang="en-US" sz="1600" kern="0" dirty="0">
                <a:solidFill>
                  <a:schemeClr val="bg1"/>
                </a:solidFill>
                <a:latin typeface="Segoe UI Semibold" panose="020B0702040204020203" pitchFamily="34" charset="0"/>
              </a:rPr>
              <a:t>Xcode</a:t>
            </a:r>
          </a:p>
        </p:txBody>
      </p:sp>
      <p:sp>
        <p:nvSpPr>
          <p:cNvPr id="25" name="TextBox 24"/>
          <p:cNvSpPr txBox="1"/>
          <p:nvPr/>
        </p:nvSpPr>
        <p:spPr>
          <a:xfrm>
            <a:off x="7195398" y="3821712"/>
            <a:ext cx="2103779" cy="782058"/>
          </a:xfrm>
          <a:prstGeom prst="rect">
            <a:avLst/>
          </a:prstGeom>
          <a:noFill/>
        </p:spPr>
        <p:txBody>
          <a:bodyPr wrap="square" lIns="179260" tIns="143407" rIns="179260" bIns="143407" rtlCol="0">
            <a:spAutoFit/>
          </a:bodyPr>
          <a:lstStyle/>
          <a:p>
            <a:pPr algn="ctr" defTabSz="914028"/>
            <a:r>
              <a:rPr lang="en-US" sz="1600" kern="0" dirty="0">
                <a:solidFill>
                  <a:schemeClr val="bg1"/>
                </a:solidFill>
                <a:latin typeface="Segoe UI Semibold" panose="020B0702040204020203" pitchFamily="34" charset="0"/>
              </a:rPr>
              <a:t>C#</a:t>
            </a:r>
          </a:p>
          <a:p>
            <a:pPr algn="ctr" defTabSz="914028"/>
            <a:r>
              <a:rPr lang="en-US" sz="1600" kern="0" dirty="0">
                <a:solidFill>
                  <a:schemeClr val="bg1"/>
                </a:solidFill>
                <a:latin typeface="Segoe UI Semibold" panose="020B0702040204020203" pitchFamily="34" charset="0"/>
              </a:rPr>
              <a:t>Visual Studio</a:t>
            </a:r>
          </a:p>
        </p:txBody>
      </p:sp>
      <p:sp>
        <p:nvSpPr>
          <p:cNvPr id="26" name="TextBox 25"/>
          <p:cNvSpPr txBox="1"/>
          <p:nvPr/>
        </p:nvSpPr>
        <p:spPr>
          <a:xfrm>
            <a:off x="5050898" y="3821713"/>
            <a:ext cx="2103779" cy="782058"/>
          </a:xfrm>
          <a:prstGeom prst="rect">
            <a:avLst/>
          </a:prstGeom>
          <a:noFill/>
        </p:spPr>
        <p:txBody>
          <a:bodyPr wrap="square" lIns="179260" tIns="143407" rIns="179260" bIns="143407" rtlCol="0">
            <a:spAutoFit/>
          </a:bodyPr>
          <a:lstStyle/>
          <a:p>
            <a:pPr algn="ctr" defTabSz="914028"/>
            <a:r>
              <a:rPr lang="en-US" sz="1600" kern="0" dirty="0">
                <a:solidFill>
                  <a:schemeClr val="bg1"/>
                </a:solidFill>
                <a:latin typeface="Segoe UI Semibold" panose="020B0702040204020203" pitchFamily="34" charset="0"/>
              </a:rPr>
              <a:t>Java / Kotlin</a:t>
            </a:r>
          </a:p>
          <a:p>
            <a:pPr algn="ctr" defTabSz="914028"/>
            <a:r>
              <a:rPr lang="en-US" sz="1600" kern="0" dirty="0">
                <a:solidFill>
                  <a:schemeClr val="bg1"/>
                </a:solidFill>
                <a:latin typeface="Segoe UI Semibold" panose="020B0702040204020203" pitchFamily="34" charset="0"/>
              </a:rPr>
              <a:t>Android Studio</a:t>
            </a:r>
          </a:p>
        </p:txBody>
      </p:sp>
      <p:sp>
        <p:nvSpPr>
          <p:cNvPr id="28" name="TextBox 27"/>
          <p:cNvSpPr txBox="1"/>
          <p:nvPr/>
        </p:nvSpPr>
        <p:spPr>
          <a:xfrm>
            <a:off x="419449" y="5544930"/>
            <a:ext cx="11353104" cy="966723"/>
          </a:xfrm>
          <a:prstGeom prst="rect">
            <a:avLst/>
          </a:prstGeom>
          <a:noFill/>
        </p:spPr>
        <p:txBody>
          <a:bodyPr wrap="square" lIns="179260" tIns="143407" rIns="179260" bIns="143407" rtlCol="0">
            <a:spAutoFit/>
          </a:bodyPr>
          <a:lstStyle/>
          <a:p>
            <a:pPr algn="ctr" defTabSz="914028"/>
            <a:r>
              <a:rPr lang="en-US" sz="2200" kern="0" dirty="0">
                <a:solidFill>
                  <a:srgbClr val="505050"/>
                </a:solidFill>
                <a:latin typeface="Segoe UI Semibold" panose="020B0702040204020203" pitchFamily="34" charset="0"/>
              </a:rPr>
              <a:t>No </a:t>
            </a:r>
            <a:r>
              <a:rPr lang="en-US" sz="2200" kern="0" dirty="0" err="1">
                <a:solidFill>
                  <a:srgbClr val="505050"/>
                </a:solidFill>
                <a:latin typeface="Segoe UI Semibold" panose="020B0702040204020203" pitchFamily="34" charset="0"/>
              </a:rPr>
              <a:t>código</a:t>
            </a:r>
            <a:r>
              <a:rPr lang="en-US" sz="2200" kern="0" dirty="0">
                <a:solidFill>
                  <a:srgbClr val="505050"/>
                </a:solidFill>
                <a:latin typeface="Segoe UI Semibold" panose="020B0702040204020203" pitchFamily="34" charset="0"/>
              </a:rPr>
              <a:t> </a:t>
            </a:r>
            <a:r>
              <a:rPr lang="en-US" sz="2200" kern="0" dirty="0" err="1">
                <a:solidFill>
                  <a:srgbClr val="505050"/>
                </a:solidFill>
                <a:latin typeface="Segoe UI Semibold" panose="020B0702040204020203" pitchFamily="34" charset="0"/>
              </a:rPr>
              <a:t>compartido</a:t>
            </a:r>
            <a:r>
              <a:rPr lang="en-US" sz="2200" kern="0" dirty="0">
                <a:solidFill>
                  <a:srgbClr val="505050"/>
                </a:solidFill>
                <a:latin typeface="Segoe UI Semibold" panose="020B0702040204020203" pitchFamily="34" charset="0"/>
              </a:rPr>
              <a:t> • </a:t>
            </a:r>
            <a:r>
              <a:rPr lang="en-US" sz="2200" kern="0" dirty="0" err="1">
                <a:solidFill>
                  <a:srgbClr val="505050"/>
                </a:solidFill>
                <a:latin typeface="Segoe UI Semibold" panose="020B0702040204020203" pitchFamily="34" charset="0"/>
              </a:rPr>
              <a:t>Muchos</a:t>
            </a:r>
            <a:r>
              <a:rPr lang="en-US" sz="2200" kern="0" dirty="0">
                <a:solidFill>
                  <a:srgbClr val="505050"/>
                </a:solidFill>
                <a:latin typeface="Segoe UI Semibold" panose="020B0702040204020203" pitchFamily="34" charset="0"/>
              </a:rPr>
              <a:t> </a:t>
            </a:r>
            <a:r>
              <a:rPr lang="en-US" sz="2200" kern="0" dirty="0" err="1">
                <a:solidFill>
                  <a:srgbClr val="505050"/>
                </a:solidFill>
                <a:latin typeface="Segoe UI Semibold" panose="020B0702040204020203" pitchFamily="34" charset="0"/>
              </a:rPr>
              <a:t>lenguajes</a:t>
            </a:r>
            <a:r>
              <a:rPr lang="en-US" sz="2200" kern="0" dirty="0">
                <a:solidFill>
                  <a:srgbClr val="505050"/>
                </a:solidFill>
                <a:latin typeface="Segoe UI Semibold" panose="020B0702040204020203" pitchFamily="34" charset="0"/>
              </a:rPr>
              <a:t> y </a:t>
            </a:r>
            <a:r>
              <a:rPr lang="en-US" sz="2200" kern="0" dirty="0" err="1">
                <a:solidFill>
                  <a:srgbClr val="505050"/>
                </a:solidFill>
                <a:latin typeface="Segoe UI Semibold" panose="020B0702040204020203" pitchFamily="34" charset="0"/>
              </a:rPr>
              <a:t>entornos</a:t>
            </a:r>
            <a:r>
              <a:rPr lang="en-US" sz="2200" kern="0" dirty="0">
                <a:solidFill>
                  <a:srgbClr val="505050"/>
                </a:solidFill>
                <a:latin typeface="Segoe UI Semibold" panose="020B0702040204020203" pitchFamily="34" charset="0"/>
              </a:rPr>
              <a:t> de </a:t>
            </a:r>
            <a:r>
              <a:rPr lang="en-US" sz="2200" kern="0" dirty="0" err="1">
                <a:solidFill>
                  <a:srgbClr val="505050"/>
                </a:solidFill>
                <a:latin typeface="Segoe UI Semibold" panose="020B0702040204020203" pitchFamily="34" charset="0"/>
              </a:rPr>
              <a:t>desarrollo</a:t>
            </a:r>
            <a:r>
              <a:rPr lang="en-US" sz="2200" kern="0" dirty="0">
                <a:solidFill>
                  <a:srgbClr val="505050"/>
                </a:solidFill>
                <a:latin typeface="Segoe UI Semibold" panose="020B0702040204020203" pitchFamily="34" charset="0"/>
              </a:rPr>
              <a:t>• </a:t>
            </a:r>
            <a:r>
              <a:rPr lang="en-US" sz="2200" kern="0" dirty="0" err="1">
                <a:solidFill>
                  <a:srgbClr val="505050"/>
                </a:solidFill>
                <a:latin typeface="Segoe UI Semibold" panose="020B0702040204020203" pitchFamily="34" charset="0"/>
              </a:rPr>
              <a:t>Múltiples</a:t>
            </a:r>
            <a:r>
              <a:rPr lang="en-US" sz="2200" kern="0" dirty="0">
                <a:solidFill>
                  <a:srgbClr val="505050"/>
                </a:solidFill>
                <a:latin typeface="Segoe UI Semibold" panose="020B0702040204020203" pitchFamily="34" charset="0"/>
              </a:rPr>
              <a:t> </a:t>
            </a:r>
            <a:r>
              <a:rPr lang="en-US" sz="2200" kern="0" dirty="0" err="1">
                <a:solidFill>
                  <a:srgbClr val="505050"/>
                </a:solidFill>
                <a:latin typeface="Segoe UI Semibold" panose="020B0702040204020203" pitchFamily="34" charset="0"/>
              </a:rPr>
              <a:t>equipos</a:t>
            </a:r>
            <a:endParaRPr lang="en-US" sz="2200" kern="0" dirty="0">
              <a:solidFill>
                <a:srgbClr val="505050"/>
              </a:solidFill>
              <a:latin typeface="Segoe UI Semibold" panose="020B0702040204020203" pitchFamily="34" charset="0"/>
            </a:endParaRPr>
          </a:p>
        </p:txBody>
      </p:sp>
      <p:sp>
        <p:nvSpPr>
          <p:cNvPr id="29" name="Left Brace 28"/>
          <p:cNvSpPr/>
          <p:nvPr/>
        </p:nvSpPr>
        <p:spPr>
          <a:xfrm rot="5400000">
            <a:off x="5980075" y="1066"/>
            <a:ext cx="231854" cy="10730674"/>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157"/>
            <a:endParaRPr lang="en-US" sz="1766" kern="0">
              <a:ln w="38100" cmpd="sng">
                <a:solidFill>
                  <a:srgbClr val="000000"/>
                </a:solidFill>
                <a:prstDash val="dash"/>
              </a:ln>
              <a:solidFill>
                <a:sysClr val="windowText" lastClr="000000"/>
              </a:solidFill>
            </a:endParaRPr>
          </a:p>
        </p:txBody>
      </p:sp>
      <p:pic>
        <p:nvPicPr>
          <p:cNvPr id="27"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55">
            <a:extLst>
              <a:ext uri="{FF2B5EF4-FFF2-40B4-BE49-F238E27FC236}">
                <a16:creationId xmlns:a16="http://schemas.microsoft.com/office/drawing/2014/main" id="{F307312A-256F-477E-B9FC-E508BD1D4E2C}"/>
              </a:ext>
            </a:extLst>
          </p:cNvPr>
          <p:cNvGrpSpPr/>
          <p:nvPr/>
        </p:nvGrpSpPr>
        <p:grpSpPr>
          <a:xfrm>
            <a:off x="5717223" y="1465321"/>
            <a:ext cx="787210" cy="787210"/>
            <a:chOff x="11434337" y="2930084"/>
            <a:chExt cx="1574643" cy="1574643"/>
          </a:xfrm>
        </p:grpSpPr>
        <p:sp>
          <p:nvSpPr>
            <p:cNvPr id="35" name="Oval 56">
              <a:extLst>
                <a:ext uri="{FF2B5EF4-FFF2-40B4-BE49-F238E27FC236}">
                  <a16:creationId xmlns:a16="http://schemas.microsoft.com/office/drawing/2014/main" id="{8F8A4EF4-6D35-4453-A578-2A3760EBA41F}"/>
                </a:ext>
              </a:extLst>
            </p:cNvPr>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57">
              <a:extLst>
                <a:ext uri="{FF2B5EF4-FFF2-40B4-BE49-F238E27FC236}">
                  <a16:creationId xmlns:a16="http://schemas.microsoft.com/office/drawing/2014/main" id="{9AABB0B8-0E1B-4944-88AE-33B2149874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7" name="Group 58">
            <a:extLst>
              <a:ext uri="{FF2B5EF4-FFF2-40B4-BE49-F238E27FC236}">
                <a16:creationId xmlns:a16="http://schemas.microsoft.com/office/drawing/2014/main" id="{93FDCCB9-8B29-40F6-90EF-CD3BCA672AFC}"/>
              </a:ext>
            </a:extLst>
          </p:cNvPr>
          <p:cNvGrpSpPr/>
          <p:nvPr/>
        </p:nvGrpSpPr>
        <p:grpSpPr>
          <a:xfrm>
            <a:off x="7860050" y="1477769"/>
            <a:ext cx="787210" cy="787210"/>
            <a:chOff x="15720599" y="2954983"/>
            <a:chExt cx="1574643" cy="1574643"/>
          </a:xfrm>
        </p:grpSpPr>
        <p:sp>
          <p:nvSpPr>
            <p:cNvPr id="38" name="Oval 59">
              <a:extLst>
                <a:ext uri="{FF2B5EF4-FFF2-40B4-BE49-F238E27FC236}">
                  <a16:creationId xmlns:a16="http://schemas.microsoft.com/office/drawing/2014/main" id="{1FC57955-65AA-4AF6-BD84-610E4566E8EA}"/>
                </a:ext>
              </a:extLst>
            </p:cNvPr>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60">
              <a:extLst>
                <a:ext uri="{FF2B5EF4-FFF2-40B4-BE49-F238E27FC236}">
                  <a16:creationId xmlns:a16="http://schemas.microsoft.com/office/drawing/2014/main" id="{3B864752-A58D-48CC-B3FF-5A47CF944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Tree>
    <p:extLst>
      <p:ext uri="{BB962C8B-B14F-4D97-AF65-F5344CB8AC3E}">
        <p14:creationId xmlns:p14="http://schemas.microsoft.com/office/powerpoint/2010/main" val="3803975328"/>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1C68B-C985-4CDC-98D1-EE8570056D51}"/>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8D42E193-B494-4C3A-A562-41A0C3E0EC18}"/>
              </a:ext>
            </a:extLst>
          </p:cNvPr>
          <p:cNvSpPr>
            <a:spLocks noGrp="1"/>
          </p:cNvSpPr>
          <p:nvPr>
            <p:ph type="body" sz="quarter" idx="10"/>
          </p:nvPr>
        </p:nvSpPr>
        <p:spPr/>
        <p:txBody>
          <a:bodyPr/>
          <a:lstStyle/>
          <a:p>
            <a:endParaRPr lang="es-ES"/>
          </a:p>
        </p:txBody>
      </p:sp>
      <p:pic>
        <p:nvPicPr>
          <p:cNvPr id="4" name="Imagen 3">
            <a:extLst>
              <a:ext uri="{FF2B5EF4-FFF2-40B4-BE49-F238E27FC236}">
                <a16:creationId xmlns:a16="http://schemas.microsoft.com/office/drawing/2014/main" id="{2DAFC16E-14FE-42B5-B4AA-B6B9590CB97E}"/>
              </a:ext>
            </a:extLst>
          </p:cNvPr>
          <p:cNvPicPr>
            <a:picLocks noChangeAspect="1"/>
          </p:cNvPicPr>
          <p:nvPr/>
        </p:nvPicPr>
        <p:blipFill>
          <a:blip r:embed="rId2"/>
          <a:stretch>
            <a:fillRect/>
          </a:stretch>
        </p:blipFill>
        <p:spPr>
          <a:xfrm>
            <a:off x="1103489" y="1857430"/>
            <a:ext cx="9985022" cy="3456848"/>
          </a:xfrm>
          <a:prstGeom prst="rect">
            <a:avLst/>
          </a:prstGeom>
        </p:spPr>
      </p:pic>
    </p:spTree>
    <p:extLst>
      <p:ext uri="{BB962C8B-B14F-4D97-AF65-F5344CB8AC3E}">
        <p14:creationId xmlns:p14="http://schemas.microsoft.com/office/powerpoint/2010/main" val="844435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53">
            <a:extLst>
              <a:ext uri="{FF2B5EF4-FFF2-40B4-BE49-F238E27FC236}">
                <a16:creationId xmlns:a16="http://schemas.microsoft.com/office/drawing/2014/main" id="{6BA663BE-508A-4486-A1FB-A912F591494E}"/>
              </a:ext>
            </a:extLst>
          </p:cNvPr>
          <p:cNvSpPr/>
          <p:nvPr/>
        </p:nvSpPr>
        <p:spPr bwMode="auto">
          <a:xfrm>
            <a:off x="8879972" y="1737646"/>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s-ES" dirty="0" err="1"/>
              <a:t>Hybrid</a:t>
            </a:r>
            <a:r>
              <a:rPr lang="es-ES" dirty="0"/>
              <a:t> </a:t>
            </a:r>
            <a:r>
              <a:rPr lang="es-ES" dirty="0" err="1"/>
              <a:t>approach</a:t>
            </a:r>
            <a:endParaRPr lang="en-US" dirty="0"/>
          </a:p>
        </p:txBody>
      </p:sp>
      <p:sp>
        <p:nvSpPr>
          <p:cNvPr id="35" name="Left Brace 34"/>
          <p:cNvSpPr/>
          <p:nvPr/>
        </p:nvSpPr>
        <p:spPr>
          <a:xfrm rot="5400000">
            <a:off x="5983964" y="805277"/>
            <a:ext cx="224075" cy="9087462"/>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157"/>
            <a:endParaRPr lang="en-US" sz="1766" kern="0">
              <a:ln w="38100" cmpd="sng">
                <a:solidFill>
                  <a:srgbClr val="000000"/>
                </a:solidFill>
                <a:prstDash val="dash"/>
              </a:ln>
              <a:solidFill>
                <a:sysClr val="windowText" lastClr="000000"/>
              </a:solidFill>
            </a:endParaRPr>
          </a:p>
        </p:txBody>
      </p:sp>
      <p:sp>
        <p:nvSpPr>
          <p:cNvPr id="36" name="TextBox 35"/>
          <p:cNvSpPr txBox="1"/>
          <p:nvPr/>
        </p:nvSpPr>
        <p:spPr>
          <a:xfrm>
            <a:off x="1204609" y="1963351"/>
            <a:ext cx="2704737" cy="2281009"/>
          </a:xfrm>
          <a:prstGeom prst="rect">
            <a:avLst/>
          </a:prstGeom>
          <a:noFill/>
        </p:spPr>
        <p:txBody>
          <a:bodyPr wrap="square" lIns="179260" tIns="143407" rIns="179260" bIns="143407" rtlCol="0">
            <a:spAutoFit/>
          </a:bodyPr>
          <a:lstStyle/>
          <a:p>
            <a:pPr algn="r" defTabSz="914028">
              <a:lnSpc>
                <a:spcPct val="110000"/>
              </a:lnSpc>
            </a:pPr>
            <a:r>
              <a:rPr lang="en-US" sz="2941" kern="0" dirty="0">
                <a:solidFill>
                  <a:srgbClr val="505050"/>
                </a:solidFill>
              </a:rPr>
              <a:t>Lua</a:t>
            </a:r>
          </a:p>
          <a:p>
            <a:pPr algn="r" defTabSz="914028">
              <a:lnSpc>
                <a:spcPct val="110000"/>
              </a:lnSpc>
            </a:pPr>
            <a:r>
              <a:rPr lang="en-US" sz="2941" kern="0" dirty="0">
                <a:solidFill>
                  <a:srgbClr val="505050"/>
                </a:solidFill>
              </a:rPr>
              <a:t>Javascript</a:t>
            </a:r>
          </a:p>
          <a:p>
            <a:pPr algn="r" defTabSz="914028">
              <a:lnSpc>
                <a:spcPct val="110000"/>
              </a:lnSpc>
            </a:pPr>
            <a:r>
              <a:rPr lang="en-US" sz="2941" kern="0" dirty="0">
                <a:solidFill>
                  <a:srgbClr val="505050"/>
                </a:solidFill>
              </a:rPr>
              <a:t>Actionscript</a:t>
            </a:r>
          </a:p>
          <a:p>
            <a:pPr algn="r" defTabSz="914028">
              <a:lnSpc>
                <a:spcPct val="110000"/>
              </a:lnSpc>
            </a:pPr>
            <a:r>
              <a:rPr lang="en-US" sz="2941" kern="0" dirty="0">
                <a:solidFill>
                  <a:srgbClr val="505050"/>
                </a:solidFill>
              </a:rPr>
              <a:t>HTML+CSS</a:t>
            </a:r>
          </a:p>
        </p:txBody>
      </p:sp>
      <p:cxnSp>
        <p:nvCxnSpPr>
          <p:cNvPr id="38" name="Straight Arrow Connector 37"/>
          <p:cNvCxnSpPr/>
          <p:nvPr/>
        </p:nvCxnSpPr>
        <p:spPr>
          <a:xfrm>
            <a:off x="3932545" y="2386245"/>
            <a:ext cx="86102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5" y="2896637"/>
            <a:ext cx="76143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5" y="3407029"/>
            <a:ext cx="76143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3917420"/>
            <a:ext cx="848575"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1" y="2249311"/>
            <a:ext cx="1145269" cy="1767699"/>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9" y="5523645"/>
            <a:ext cx="11353104" cy="628169"/>
          </a:xfrm>
          <a:prstGeom prst="rect">
            <a:avLst/>
          </a:prstGeom>
          <a:noFill/>
        </p:spPr>
        <p:txBody>
          <a:bodyPr wrap="square" lIns="179260" tIns="143407" rIns="179260" bIns="143407" rtlCol="0">
            <a:spAutoFit/>
          </a:bodyPr>
          <a:lstStyle/>
          <a:p>
            <a:pPr algn="ctr" defTabSz="914028"/>
            <a:r>
              <a:rPr lang="en-US" sz="2200" kern="0" dirty="0" err="1">
                <a:solidFill>
                  <a:srgbClr val="505050"/>
                </a:solidFill>
                <a:latin typeface="Segoe UI Semibold" panose="020B0702040204020203" pitchFamily="34" charset="0"/>
              </a:rPr>
              <a:t>Acceso</a:t>
            </a:r>
            <a:r>
              <a:rPr lang="en-US" sz="2200" kern="0" dirty="0">
                <a:solidFill>
                  <a:srgbClr val="505050"/>
                </a:solidFill>
                <a:latin typeface="Segoe UI Semibold" panose="020B0702040204020203" pitchFamily="34" charset="0"/>
              </a:rPr>
              <a:t> API native </a:t>
            </a:r>
            <a:r>
              <a:rPr lang="en-US" sz="2200" kern="0" dirty="0" err="1">
                <a:solidFill>
                  <a:srgbClr val="505050"/>
                </a:solidFill>
                <a:latin typeface="Segoe UI Semibold" panose="020B0702040204020203" pitchFamily="34" charset="0"/>
              </a:rPr>
              <a:t>limitado</a:t>
            </a:r>
            <a:r>
              <a:rPr lang="en-US" sz="2200" kern="0" dirty="0">
                <a:solidFill>
                  <a:srgbClr val="505050"/>
                </a:solidFill>
                <a:latin typeface="Segoe UI Semibold" panose="020B0702040204020203" pitchFamily="34" charset="0"/>
              </a:rPr>
              <a:t> • Lento </a:t>
            </a:r>
            <a:r>
              <a:rPr lang="en-US" sz="2200" kern="0" dirty="0" err="1">
                <a:solidFill>
                  <a:srgbClr val="505050"/>
                </a:solidFill>
                <a:latin typeface="Segoe UI Semibold" panose="020B0702040204020203" pitchFamily="34" charset="0"/>
              </a:rPr>
              <a:t>rendimiento</a:t>
            </a:r>
            <a:r>
              <a:rPr lang="en-US" sz="2200" kern="0" dirty="0">
                <a:solidFill>
                  <a:srgbClr val="505050"/>
                </a:solidFill>
                <a:latin typeface="Segoe UI Semibold" panose="020B0702040204020203" pitchFamily="34" charset="0"/>
              </a:rPr>
              <a:t>  •  </a:t>
            </a:r>
            <a:r>
              <a:rPr lang="en-US" sz="2200" kern="0" dirty="0" err="1">
                <a:solidFill>
                  <a:srgbClr val="505050"/>
                </a:solidFill>
                <a:latin typeface="Segoe UI Semibold" panose="020B0702040204020203" pitchFamily="34" charset="0"/>
              </a:rPr>
              <a:t>Pobre</a:t>
            </a:r>
            <a:r>
              <a:rPr lang="en-US" sz="2200" kern="0" dirty="0">
                <a:solidFill>
                  <a:srgbClr val="505050"/>
                </a:solidFill>
                <a:latin typeface="Segoe UI Semibold" panose="020B0702040204020203" pitchFamily="34" charset="0"/>
              </a:rPr>
              <a:t> </a:t>
            </a:r>
            <a:r>
              <a:rPr lang="en-US" sz="2200" kern="0" dirty="0" err="1">
                <a:solidFill>
                  <a:srgbClr val="505050"/>
                </a:solidFill>
                <a:latin typeface="Segoe UI Semibold" panose="020B0702040204020203" pitchFamily="34" charset="0"/>
              </a:rPr>
              <a:t>experiencia</a:t>
            </a:r>
            <a:r>
              <a:rPr lang="en-US" sz="2200" kern="0" dirty="0">
                <a:solidFill>
                  <a:srgbClr val="505050"/>
                </a:solidFill>
                <a:latin typeface="Segoe UI Semibold" panose="020B0702040204020203" pitchFamily="34" charset="0"/>
              </a:rPr>
              <a:t> de </a:t>
            </a:r>
            <a:r>
              <a:rPr lang="en-US" sz="2200" kern="0" dirty="0" err="1">
                <a:solidFill>
                  <a:srgbClr val="505050"/>
                </a:solidFill>
                <a:latin typeface="Segoe UI Semibold" panose="020B0702040204020203" pitchFamily="34" charset="0"/>
              </a:rPr>
              <a:t>usuario</a:t>
            </a:r>
            <a:endParaRPr lang="en-US" sz="2200" kern="0" dirty="0">
              <a:solidFill>
                <a:srgbClr val="505050"/>
              </a:solidFill>
              <a:latin typeface="Segoe UI Semibold" panose="020B0702040204020203" pitchFamily="34" charset="0"/>
            </a:endParaRPr>
          </a:p>
        </p:txBody>
      </p:sp>
      <p:grpSp>
        <p:nvGrpSpPr>
          <p:cNvPr id="7" name="Group 6"/>
          <p:cNvGrpSpPr/>
          <p:nvPr/>
        </p:nvGrpSpPr>
        <p:grpSpPr>
          <a:xfrm>
            <a:off x="4782677" y="1826059"/>
            <a:ext cx="2626650" cy="262665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App generator</a:t>
                </a:r>
              </a:p>
            </p:txBody>
          </p:sp>
        </p:gr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9645" y="4808448"/>
              <a:ext cx="2380239" cy="1929815"/>
            </a:xfrm>
            <a:prstGeom prst="rect">
              <a:avLst/>
            </a:prstGeom>
          </p:spPr>
        </p:pic>
      </p:grpSp>
      <p:pic>
        <p:nvPicPr>
          <p:cNvPr id="28"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9044857" y="1963352"/>
            <a:ext cx="498149" cy="31357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55">
            <a:extLst>
              <a:ext uri="{FF2B5EF4-FFF2-40B4-BE49-F238E27FC236}">
                <a16:creationId xmlns:a16="http://schemas.microsoft.com/office/drawing/2014/main" id="{8D5F70C0-B51F-4789-B8CF-AED39B25AABB}"/>
              </a:ext>
            </a:extLst>
          </p:cNvPr>
          <p:cNvGrpSpPr/>
          <p:nvPr/>
        </p:nvGrpSpPr>
        <p:grpSpPr>
          <a:xfrm>
            <a:off x="8879972" y="2724010"/>
            <a:ext cx="787210" cy="787210"/>
            <a:chOff x="11434337" y="2930084"/>
            <a:chExt cx="1574643" cy="1574643"/>
          </a:xfrm>
        </p:grpSpPr>
        <p:sp>
          <p:nvSpPr>
            <p:cNvPr id="30" name="Oval 56">
              <a:extLst>
                <a:ext uri="{FF2B5EF4-FFF2-40B4-BE49-F238E27FC236}">
                  <a16:creationId xmlns:a16="http://schemas.microsoft.com/office/drawing/2014/main" id="{0FB93843-4229-45AE-B83E-C5124B395BC0}"/>
                </a:ext>
              </a:extLst>
            </p:cNvPr>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57">
              <a:extLst>
                <a:ext uri="{FF2B5EF4-FFF2-40B4-BE49-F238E27FC236}">
                  <a16:creationId xmlns:a16="http://schemas.microsoft.com/office/drawing/2014/main" id="{4835A758-431D-45AC-A65B-636D14D0E28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3" name="Group 58">
            <a:extLst>
              <a:ext uri="{FF2B5EF4-FFF2-40B4-BE49-F238E27FC236}">
                <a16:creationId xmlns:a16="http://schemas.microsoft.com/office/drawing/2014/main" id="{641089A7-9D2C-4B7E-B6FB-D741D8AB65D3}"/>
              </a:ext>
            </a:extLst>
          </p:cNvPr>
          <p:cNvGrpSpPr/>
          <p:nvPr/>
        </p:nvGrpSpPr>
        <p:grpSpPr>
          <a:xfrm>
            <a:off x="8900326" y="3716861"/>
            <a:ext cx="787210" cy="787210"/>
            <a:chOff x="15720599" y="2954983"/>
            <a:chExt cx="1574643" cy="1574643"/>
          </a:xfrm>
        </p:grpSpPr>
        <p:sp>
          <p:nvSpPr>
            <p:cNvPr id="34" name="Oval 59">
              <a:extLst>
                <a:ext uri="{FF2B5EF4-FFF2-40B4-BE49-F238E27FC236}">
                  <a16:creationId xmlns:a16="http://schemas.microsoft.com/office/drawing/2014/main" id="{AEB56313-45DC-4B96-908A-E42F98BCBA7D}"/>
                </a:ext>
              </a:extLst>
            </p:cNvPr>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60">
              <a:extLst>
                <a:ext uri="{FF2B5EF4-FFF2-40B4-BE49-F238E27FC236}">
                  <a16:creationId xmlns:a16="http://schemas.microsoft.com/office/drawing/2014/main" id="{22D13E63-5505-4B7E-94C9-F12BF35044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Tree>
    <p:extLst>
      <p:ext uri="{BB962C8B-B14F-4D97-AF65-F5344CB8AC3E}">
        <p14:creationId xmlns:p14="http://schemas.microsoft.com/office/powerpoint/2010/main" val="1792786109"/>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17DE3-3F6E-4347-A115-C0B802E2B96C}"/>
              </a:ext>
            </a:extLst>
          </p:cNvPr>
          <p:cNvSpPr>
            <a:spLocks noGrp="1"/>
          </p:cNvSpPr>
          <p:nvPr>
            <p:ph type="title"/>
          </p:nvPr>
        </p:nvSpPr>
        <p:spPr/>
        <p:txBody>
          <a:bodyPr/>
          <a:lstStyle/>
          <a:p>
            <a:r>
              <a:rPr lang="es-ES" dirty="0" err="1"/>
              <a:t>React</a:t>
            </a:r>
            <a:r>
              <a:rPr lang="es-ES" dirty="0"/>
              <a:t> </a:t>
            </a:r>
            <a:r>
              <a:rPr lang="es-ES" dirty="0" err="1"/>
              <a:t>Native</a:t>
            </a:r>
            <a:endParaRPr lang="es-ES" dirty="0"/>
          </a:p>
        </p:txBody>
      </p:sp>
      <p:sp>
        <p:nvSpPr>
          <p:cNvPr id="3" name="Marcador de texto 2">
            <a:extLst>
              <a:ext uri="{FF2B5EF4-FFF2-40B4-BE49-F238E27FC236}">
                <a16:creationId xmlns:a16="http://schemas.microsoft.com/office/drawing/2014/main" id="{EEE6E41F-1F68-44A5-B4A6-D3C18B675304}"/>
              </a:ext>
            </a:extLst>
          </p:cNvPr>
          <p:cNvSpPr>
            <a:spLocks noGrp="1"/>
          </p:cNvSpPr>
          <p:nvPr>
            <p:ph type="body" sz="quarter" idx="10"/>
          </p:nvPr>
        </p:nvSpPr>
        <p:spPr/>
        <p:txBody>
          <a:bodyPr/>
          <a:lstStyle/>
          <a:p>
            <a:r>
              <a:rPr lang="es-ES" dirty="0"/>
              <a:t>Programas en JavaScript (</a:t>
            </a:r>
            <a:r>
              <a:rPr lang="es-ES" dirty="0" err="1"/>
              <a:t>React</a:t>
            </a:r>
            <a:r>
              <a:rPr lang="es-ES" dirty="0"/>
              <a:t>)</a:t>
            </a:r>
          </a:p>
          <a:p>
            <a:r>
              <a:rPr lang="es-ES" dirty="0"/>
              <a:t>Convierte el código a nativo</a:t>
            </a:r>
          </a:p>
          <a:p>
            <a:r>
              <a:rPr lang="es-ES" dirty="0"/>
              <a:t>Permite </a:t>
            </a:r>
            <a:r>
              <a:rPr lang="es-ES" dirty="0" err="1"/>
              <a:t>LiveReload</a:t>
            </a:r>
            <a:r>
              <a:rPr lang="es-ES" dirty="0"/>
              <a:t>, ver el resultado de forma simultánea mientras desarrollas.</a:t>
            </a:r>
          </a:p>
          <a:p>
            <a:r>
              <a:rPr lang="es-ES" dirty="0">
                <a:hlinkClick r:id="rId2"/>
              </a:rPr>
              <a:t>https://facebook.github.io/react-native/docs/getting-started</a:t>
            </a:r>
            <a:endParaRPr lang="es-ES" dirty="0"/>
          </a:p>
          <a:p>
            <a:endParaRPr lang="es-ES" dirty="0"/>
          </a:p>
          <a:p>
            <a:endParaRPr lang="es-ES" dirty="0"/>
          </a:p>
        </p:txBody>
      </p:sp>
    </p:spTree>
    <p:extLst>
      <p:ext uri="{BB962C8B-B14F-4D97-AF65-F5344CB8AC3E}">
        <p14:creationId xmlns:p14="http://schemas.microsoft.com/office/powerpoint/2010/main" val="2409913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React</a:t>
            </a:r>
            <a:r>
              <a:rPr lang="es-ES" dirty="0"/>
              <a:t> </a:t>
            </a:r>
            <a:r>
              <a:rPr lang="es-ES" dirty="0" err="1"/>
              <a:t>Native</a:t>
            </a:r>
            <a:endParaRPr lang="es-ES" dirty="0"/>
          </a:p>
        </p:txBody>
      </p:sp>
      <p:sp>
        <p:nvSpPr>
          <p:cNvPr id="3" name="Marcador de texto 2"/>
          <p:cNvSpPr>
            <a:spLocks noGrp="1"/>
          </p:cNvSpPr>
          <p:nvPr>
            <p:ph type="body" sz="quarter" idx="10"/>
          </p:nvPr>
        </p:nvSpPr>
        <p:spPr/>
        <p:txBody>
          <a:bodyPr/>
          <a:lstStyle/>
          <a:p>
            <a:endParaRPr lang="es-ES" dirty="0"/>
          </a:p>
        </p:txBody>
      </p:sp>
      <p:pic>
        <p:nvPicPr>
          <p:cNvPr id="1026" name="Picture 2" descr="https://cdn-images-1.medium.com/max/1600/1*o-lYhSfOzgl9regzTpLc5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6" y="1265000"/>
            <a:ext cx="8172448" cy="459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257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1CF37-BAC9-43A2-BB9B-DB391B05C019}"/>
              </a:ext>
            </a:extLst>
          </p:cNvPr>
          <p:cNvSpPr>
            <a:spLocks noGrp="1"/>
          </p:cNvSpPr>
          <p:nvPr>
            <p:ph type="title"/>
          </p:nvPr>
        </p:nvSpPr>
        <p:spPr/>
        <p:txBody>
          <a:bodyPr/>
          <a:lstStyle/>
          <a:p>
            <a:r>
              <a:rPr lang="es-ES" dirty="0" err="1"/>
              <a:t>Disclaimer</a:t>
            </a:r>
            <a:endParaRPr lang="es-ES" dirty="0"/>
          </a:p>
        </p:txBody>
      </p:sp>
      <p:sp>
        <p:nvSpPr>
          <p:cNvPr id="3" name="Marcador de texto 2">
            <a:extLst>
              <a:ext uri="{FF2B5EF4-FFF2-40B4-BE49-F238E27FC236}">
                <a16:creationId xmlns:a16="http://schemas.microsoft.com/office/drawing/2014/main" id="{0B0A428D-AAAE-4C0D-855E-B846B6AC6E62}"/>
              </a:ext>
            </a:extLst>
          </p:cNvPr>
          <p:cNvSpPr>
            <a:spLocks noGrp="1"/>
          </p:cNvSpPr>
          <p:nvPr>
            <p:ph type="body" sz="quarter" idx="10"/>
          </p:nvPr>
        </p:nvSpPr>
        <p:spPr/>
        <p:txBody>
          <a:bodyPr/>
          <a:lstStyle/>
          <a:p>
            <a:r>
              <a:rPr lang="es-ES" dirty="0"/>
              <a:t>La profesión de informática es dura. </a:t>
            </a:r>
          </a:p>
          <a:p>
            <a:pPr lvl="1"/>
            <a:r>
              <a:rPr lang="es-ES" dirty="0"/>
              <a:t>Cambios constantes</a:t>
            </a:r>
          </a:p>
          <a:p>
            <a:pPr lvl="1"/>
            <a:r>
              <a:rPr lang="es-ES" dirty="0"/>
              <a:t>No sólo de  versiones, </a:t>
            </a:r>
            <a:r>
              <a:rPr lang="es-ES" dirty="0" err="1"/>
              <a:t>frameworks</a:t>
            </a:r>
            <a:r>
              <a:rPr lang="es-ES" dirty="0"/>
              <a:t>, tecnología.</a:t>
            </a:r>
          </a:p>
          <a:p>
            <a:pPr lvl="1"/>
            <a:r>
              <a:rPr lang="es-ES" dirty="0"/>
              <a:t>En unos años han aparecido: </a:t>
            </a:r>
            <a:r>
              <a:rPr lang="es-ES" dirty="0" err="1"/>
              <a:t>IoT</a:t>
            </a:r>
            <a:r>
              <a:rPr lang="es-ES" dirty="0"/>
              <a:t>, </a:t>
            </a:r>
            <a:r>
              <a:rPr lang="es-ES" dirty="0" err="1"/>
              <a:t>BigData</a:t>
            </a:r>
            <a:r>
              <a:rPr lang="es-ES" dirty="0"/>
              <a:t>, Machine </a:t>
            </a:r>
            <a:r>
              <a:rPr lang="es-ES" dirty="0" err="1"/>
              <a:t>Learning</a:t>
            </a:r>
            <a:r>
              <a:rPr lang="es-ES" dirty="0"/>
              <a:t>, IA, </a:t>
            </a:r>
            <a:r>
              <a:rPr lang="es-ES" dirty="0" err="1"/>
              <a:t>Blockchain</a:t>
            </a:r>
            <a:r>
              <a:rPr lang="es-ES" dirty="0"/>
              <a:t>, Criptomonedas, realidad virtual/aumentada, Asistentes Digitales, </a:t>
            </a:r>
            <a:r>
              <a:rPr lang="es-ES" dirty="0" err="1"/>
              <a:t>Voice</a:t>
            </a:r>
            <a:r>
              <a:rPr lang="es-ES" dirty="0"/>
              <a:t> </a:t>
            </a:r>
            <a:r>
              <a:rPr lang="es-ES" dirty="0" err="1"/>
              <a:t>First</a:t>
            </a:r>
            <a:r>
              <a:rPr lang="es-ES" dirty="0"/>
              <a:t>…</a:t>
            </a:r>
          </a:p>
          <a:p>
            <a:r>
              <a:rPr lang="es-ES" dirty="0"/>
              <a:t>Formación continua: </a:t>
            </a:r>
          </a:p>
          <a:p>
            <a:pPr lvl="1"/>
            <a:r>
              <a:rPr lang="es-ES" dirty="0"/>
              <a:t>Formación reglada</a:t>
            </a:r>
          </a:p>
          <a:p>
            <a:pPr lvl="1"/>
            <a:r>
              <a:rPr lang="es-ES" dirty="0"/>
              <a:t>Libros / Blogs / Twitter / </a:t>
            </a:r>
            <a:r>
              <a:rPr lang="es-ES" dirty="0" err="1"/>
              <a:t>Youtube</a:t>
            </a:r>
            <a:r>
              <a:rPr lang="es-ES" dirty="0"/>
              <a:t>…</a:t>
            </a:r>
          </a:p>
          <a:p>
            <a:pPr lvl="1"/>
            <a:r>
              <a:rPr lang="es-ES" dirty="0"/>
              <a:t>Cursos online (</a:t>
            </a:r>
            <a:r>
              <a:rPr lang="es-ES" dirty="0" err="1"/>
              <a:t>Pluralsight</a:t>
            </a:r>
            <a:r>
              <a:rPr lang="es-ES" dirty="0"/>
              <a:t>, Coursera, Udemy)</a:t>
            </a:r>
          </a:p>
          <a:p>
            <a:pPr lvl="1"/>
            <a:r>
              <a:rPr lang="es-ES" dirty="0"/>
              <a:t>Eventos técnicos</a:t>
            </a:r>
          </a:p>
          <a:p>
            <a:pPr lvl="1"/>
            <a:r>
              <a:rPr lang="es-ES" dirty="0"/>
              <a:t>Eventos locales con Comunidades Locales</a:t>
            </a:r>
          </a:p>
        </p:txBody>
      </p:sp>
    </p:spTree>
    <p:extLst>
      <p:ext uri="{BB962C8B-B14F-4D97-AF65-F5344CB8AC3E}">
        <p14:creationId xmlns:p14="http://schemas.microsoft.com/office/powerpoint/2010/main" val="392208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E8CAF-FFE8-4338-9117-417F6385B4C7}"/>
              </a:ext>
            </a:extLst>
          </p:cNvPr>
          <p:cNvSpPr>
            <a:spLocks noGrp="1"/>
          </p:cNvSpPr>
          <p:nvPr>
            <p:ph type="title"/>
          </p:nvPr>
        </p:nvSpPr>
        <p:spPr/>
        <p:txBody>
          <a:bodyPr/>
          <a:lstStyle/>
          <a:p>
            <a:r>
              <a:rPr lang="es-ES" dirty="0" err="1"/>
              <a:t>React</a:t>
            </a:r>
            <a:r>
              <a:rPr lang="es-ES" dirty="0"/>
              <a:t> </a:t>
            </a:r>
            <a:r>
              <a:rPr lang="es-ES" dirty="0" err="1"/>
              <a:t>Native</a:t>
            </a:r>
            <a:endParaRPr lang="es-ES" dirty="0"/>
          </a:p>
        </p:txBody>
      </p:sp>
      <p:pic>
        <p:nvPicPr>
          <p:cNvPr id="4" name="Imagen 3">
            <a:extLst>
              <a:ext uri="{FF2B5EF4-FFF2-40B4-BE49-F238E27FC236}">
                <a16:creationId xmlns:a16="http://schemas.microsoft.com/office/drawing/2014/main" id="{7FD2F41B-5B21-47F2-B341-D95D1EC72548}"/>
              </a:ext>
            </a:extLst>
          </p:cNvPr>
          <p:cNvPicPr>
            <a:picLocks noChangeAspect="1"/>
          </p:cNvPicPr>
          <p:nvPr/>
        </p:nvPicPr>
        <p:blipFill>
          <a:blip r:embed="rId2"/>
          <a:stretch>
            <a:fillRect/>
          </a:stretch>
        </p:blipFill>
        <p:spPr>
          <a:xfrm>
            <a:off x="1515533" y="1473240"/>
            <a:ext cx="3217334" cy="4267120"/>
          </a:xfrm>
          <a:prstGeom prst="rect">
            <a:avLst/>
          </a:prstGeom>
        </p:spPr>
      </p:pic>
      <p:sp>
        <p:nvSpPr>
          <p:cNvPr id="6" name="Rectángulo 5">
            <a:extLst>
              <a:ext uri="{FF2B5EF4-FFF2-40B4-BE49-F238E27FC236}">
                <a16:creationId xmlns:a16="http://schemas.microsoft.com/office/drawing/2014/main" id="{D7693765-EBC4-40C6-91BA-B11A7CB4197D}"/>
              </a:ext>
            </a:extLst>
          </p:cNvPr>
          <p:cNvSpPr/>
          <p:nvPr/>
        </p:nvSpPr>
        <p:spPr>
          <a:xfrm>
            <a:off x="5909734" y="4816101"/>
            <a:ext cx="6096000" cy="646331"/>
          </a:xfrm>
          <a:prstGeom prst="rect">
            <a:avLst/>
          </a:prstGeom>
        </p:spPr>
        <p:txBody>
          <a:bodyPr>
            <a:spAutoFit/>
          </a:bodyPr>
          <a:lstStyle/>
          <a:p>
            <a:r>
              <a:rPr lang="es-ES" dirty="0">
                <a:hlinkClick r:id="rId3"/>
              </a:rPr>
              <a:t>https://medium.com/airbnb-engineering/react-native-at-airbnb-f95aa460be1c</a:t>
            </a:r>
            <a:endParaRPr lang="es-ES" dirty="0"/>
          </a:p>
        </p:txBody>
      </p:sp>
      <p:sp>
        <p:nvSpPr>
          <p:cNvPr id="7" name="Rectángulo 6">
            <a:extLst>
              <a:ext uri="{FF2B5EF4-FFF2-40B4-BE49-F238E27FC236}">
                <a16:creationId xmlns:a16="http://schemas.microsoft.com/office/drawing/2014/main" id="{CF3082C1-A5F2-4D5C-842B-EFE7D3A4121D}"/>
              </a:ext>
            </a:extLst>
          </p:cNvPr>
          <p:cNvSpPr/>
          <p:nvPr/>
        </p:nvSpPr>
        <p:spPr>
          <a:xfrm>
            <a:off x="584200" y="5964682"/>
            <a:ext cx="6096000" cy="646331"/>
          </a:xfrm>
          <a:prstGeom prst="rect">
            <a:avLst/>
          </a:prstGeom>
        </p:spPr>
        <p:txBody>
          <a:bodyPr>
            <a:spAutoFit/>
          </a:bodyPr>
          <a:lstStyle/>
          <a:p>
            <a:r>
              <a:rPr lang="es-ES" dirty="0">
                <a:hlinkClick r:id="rId4"/>
              </a:rPr>
              <a:t>https://www.windowscentral.com/microsoft-updating-its-skype-app-windows-10-new-design-and-more</a:t>
            </a:r>
            <a:endParaRPr lang="es-ES" dirty="0"/>
          </a:p>
        </p:txBody>
      </p:sp>
      <p:pic>
        <p:nvPicPr>
          <p:cNvPr id="1026" name="Picture 2" descr="Resultado de imagen de airbnb">
            <a:extLst>
              <a:ext uri="{FF2B5EF4-FFF2-40B4-BE49-F238E27FC236}">
                <a16:creationId xmlns:a16="http://schemas.microsoft.com/office/drawing/2014/main" id="{8BCD06E1-8281-4000-8A13-19E22412B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667" y="1678499"/>
            <a:ext cx="3522134" cy="233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9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Flutter</a:t>
            </a:r>
            <a:r>
              <a:rPr lang="es-ES" dirty="0"/>
              <a:t> (Google) </a:t>
            </a:r>
          </a:p>
        </p:txBody>
      </p:sp>
      <p:sp>
        <p:nvSpPr>
          <p:cNvPr id="3" name="Marcador de texto 2"/>
          <p:cNvSpPr>
            <a:spLocks noGrp="1"/>
          </p:cNvSpPr>
          <p:nvPr>
            <p:ph type="body" sz="quarter" idx="10"/>
          </p:nvPr>
        </p:nvSpPr>
        <p:spPr/>
        <p:txBody>
          <a:bodyPr/>
          <a:lstStyle/>
          <a:p>
            <a:r>
              <a:rPr lang="es-ES" dirty="0" err="1"/>
              <a:t>Flutter</a:t>
            </a:r>
            <a:r>
              <a:rPr lang="es-ES" dirty="0"/>
              <a:t> pinta los controles en cada plataforma.</a:t>
            </a:r>
          </a:p>
          <a:p>
            <a:r>
              <a:rPr lang="es-ES" dirty="0"/>
              <a:t>Free and Open </a:t>
            </a:r>
            <a:r>
              <a:rPr lang="es-ES" dirty="0" err="1"/>
              <a:t>Source</a:t>
            </a:r>
            <a:endParaRPr lang="es-ES" dirty="0"/>
          </a:p>
          <a:p>
            <a:r>
              <a:rPr lang="en-US" dirty="0"/>
              <a:t>“In addition, Flutter is different because it only has </a:t>
            </a:r>
            <a:r>
              <a:rPr lang="en-US" dirty="0">
                <a:solidFill>
                  <a:srgbClr val="7F4456"/>
                </a:solidFill>
              </a:rPr>
              <a:t>a thin layer of C/C++ code</a:t>
            </a:r>
            <a:r>
              <a:rPr lang="en-US" dirty="0"/>
              <a:t>. Flutter implements most of its system (compositing, gestures, animation, framework, widgets, etc) in </a:t>
            </a:r>
            <a:r>
              <a:rPr lang="en-US" i="1" dirty="0">
                <a:solidFill>
                  <a:srgbClr val="7F4456"/>
                </a:solidFill>
              </a:rPr>
              <a:t>Dart</a:t>
            </a:r>
            <a:r>
              <a:rPr lang="en-US" dirty="0"/>
              <a:t> (a modern, terse, object-oriented language) that developers can easily approach read, change, replace, or remove. “</a:t>
            </a:r>
          </a:p>
          <a:p>
            <a:pPr marL="0" indent="0" algn="ctr">
              <a:buNone/>
            </a:pPr>
            <a:r>
              <a:rPr lang="en-US" dirty="0">
                <a:hlinkClick r:id="rId2"/>
              </a:rPr>
              <a:t>https://flutter.io/faq/#what-does-flutter-do</a:t>
            </a:r>
            <a:endParaRPr lang="en-US" dirty="0"/>
          </a:p>
          <a:p>
            <a:pPr marL="0" indent="0">
              <a:buNone/>
            </a:pPr>
            <a:endParaRPr lang="en-US" dirty="0"/>
          </a:p>
          <a:p>
            <a:r>
              <a:rPr lang="en-US" dirty="0"/>
              <a:t>“</a:t>
            </a:r>
            <a:r>
              <a:rPr lang="en-US" dirty="0" err="1"/>
              <a:t>Sólo</a:t>
            </a:r>
            <a:r>
              <a:rPr lang="en-US" dirty="0"/>
              <a:t>” Android y iOS. No UWP.</a:t>
            </a:r>
          </a:p>
          <a:p>
            <a:r>
              <a:rPr lang="en-US" dirty="0" err="1"/>
              <a:t>Acaba</a:t>
            </a:r>
            <a:r>
              <a:rPr lang="en-US" dirty="0"/>
              <a:t> de </a:t>
            </a:r>
            <a:r>
              <a:rPr lang="en-US" dirty="0" err="1"/>
              <a:t>salir</a:t>
            </a:r>
            <a:r>
              <a:rPr lang="en-US" dirty="0"/>
              <a:t> la </a:t>
            </a:r>
            <a:r>
              <a:rPr lang="en-US" dirty="0" err="1"/>
              <a:t>versión</a:t>
            </a:r>
            <a:r>
              <a:rPr lang="en-US" dirty="0"/>
              <a:t> </a:t>
            </a:r>
            <a:r>
              <a:rPr lang="en-US" strike="sngStrike" dirty="0"/>
              <a:t>Release Preview 1</a:t>
            </a:r>
            <a:r>
              <a:rPr lang="en-US" dirty="0"/>
              <a:t> </a:t>
            </a:r>
            <a:r>
              <a:rPr lang="en-US" dirty="0" err="1"/>
              <a:t>Realease</a:t>
            </a:r>
            <a:r>
              <a:rPr lang="en-US" dirty="0"/>
              <a:t> 1.0</a:t>
            </a:r>
            <a:endParaRPr lang="es-ES" dirty="0"/>
          </a:p>
        </p:txBody>
      </p:sp>
    </p:spTree>
    <p:extLst>
      <p:ext uri="{BB962C8B-B14F-4D97-AF65-F5344CB8AC3E}">
        <p14:creationId xmlns:p14="http://schemas.microsoft.com/office/powerpoint/2010/main" val="172105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pic>
        <p:nvPicPr>
          <p:cNvPr id="1026" name="Picture 2" descr="https://visualstudiomagazine.com/articles/2018/03/01/~/media/ECG/visualstudiomagazine/Images/2018/03/flutter_diagram.asx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052" y="1057835"/>
            <a:ext cx="8622084" cy="494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80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iOS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Windows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Android UI</a:t>
            </a:r>
          </a:p>
        </p:txBody>
      </p:sp>
      <p:sp>
        <p:nvSpPr>
          <p:cNvPr id="52" name="TextBox 51"/>
          <p:cNvSpPr txBox="1"/>
          <p:nvPr/>
        </p:nvSpPr>
        <p:spPr>
          <a:xfrm>
            <a:off x="2880071" y="3626763"/>
            <a:ext cx="6447460" cy="905168"/>
          </a:xfrm>
          <a:prstGeom prst="rect">
            <a:avLst/>
          </a:prstGeom>
          <a:noFill/>
        </p:spPr>
        <p:txBody>
          <a:bodyPr wrap="square" lIns="179260" tIns="143407" rIns="179260" bIns="143407" rtlCol="0">
            <a:spAutoFit/>
          </a:bodyPr>
          <a:lstStyle/>
          <a:p>
            <a:pPr algn="ctr" defTabSz="914028"/>
            <a:r>
              <a:rPr lang="en-US" sz="4000" kern="0" dirty="0" err="1">
                <a:solidFill>
                  <a:schemeClr val="bg1"/>
                </a:solidFill>
                <a:latin typeface="Segoe UI Semibold" panose="020B0702040204020203" pitchFamily="34" charset="0"/>
              </a:rPr>
              <a:t>Lógica</a:t>
            </a:r>
            <a:r>
              <a:rPr lang="en-US" sz="4000" kern="0" dirty="0">
                <a:solidFill>
                  <a:schemeClr val="bg1"/>
                </a:solidFill>
                <a:latin typeface="Segoe UI Semibold" panose="020B0702040204020203" pitchFamily="34" charset="0"/>
              </a:rPr>
              <a:t> </a:t>
            </a:r>
            <a:r>
              <a:rPr lang="en-US" sz="4000" kern="0" dirty="0" err="1">
                <a:solidFill>
                  <a:schemeClr val="bg1"/>
                </a:solidFill>
                <a:latin typeface="Segoe UI Semibold" panose="020B0702040204020203" pitchFamily="34" charset="0"/>
              </a:rPr>
              <a:t>compartida</a:t>
            </a:r>
            <a:r>
              <a:rPr lang="en-US" sz="4000" kern="0" dirty="0">
                <a:solidFill>
                  <a:schemeClr val="bg1"/>
                </a:solidFill>
                <a:latin typeface="Segoe UI Semibold" panose="020B0702040204020203" pitchFamily="34" charset="0"/>
              </a:rPr>
              <a:t> C#</a:t>
            </a:r>
          </a:p>
        </p:txBody>
      </p:sp>
      <p:sp>
        <p:nvSpPr>
          <p:cNvPr id="54" name="Oval 53"/>
          <p:cNvSpPr/>
          <p:nvPr/>
        </p:nvSpPr>
        <p:spPr bwMode="auto">
          <a:xfrm>
            <a:off x="3568172" y="1468269"/>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050" y="1477769"/>
            <a:ext cx="787210" cy="787210"/>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Aproximación</a:t>
            </a:r>
            <a:r>
              <a:rPr lang="en-US" dirty="0"/>
              <a:t> Xamarin</a:t>
            </a:r>
          </a:p>
        </p:txBody>
      </p:sp>
      <p:sp>
        <p:nvSpPr>
          <p:cNvPr id="14" name="TextBox 13"/>
          <p:cNvSpPr txBox="1"/>
          <p:nvPr/>
        </p:nvSpPr>
        <p:spPr>
          <a:xfrm>
            <a:off x="419449" y="5523645"/>
            <a:ext cx="11353104" cy="628169"/>
          </a:xfrm>
          <a:prstGeom prst="rect">
            <a:avLst/>
          </a:prstGeom>
          <a:noFill/>
        </p:spPr>
        <p:txBody>
          <a:bodyPr wrap="square" lIns="179260" tIns="143407" rIns="179260" bIns="143407" rtlCol="0">
            <a:spAutoFit/>
          </a:bodyPr>
          <a:lstStyle/>
          <a:p>
            <a:pPr algn="ctr" defTabSz="914028"/>
            <a:r>
              <a:rPr lang="en-US" sz="2200" kern="0" dirty="0">
                <a:solidFill>
                  <a:srgbClr val="505050"/>
                </a:solidFill>
                <a:latin typeface="Segoe UI Semibold" panose="020B0702040204020203" pitchFamily="34" charset="0"/>
              </a:rPr>
              <a:t>Código base </a:t>
            </a:r>
            <a:r>
              <a:rPr lang="en-US" sz="2200" kern="0" dirty="0" err="1">
                <a:solidFill>
                  <a:srgbClr val="505050"/>
                </a:solidFill>
                <a:latin typeface="Segoe UI Semibold" panose="020B0702040204020203" pitchFamily="34" charset="0"/>
              </a:rPr>
              <a:t>compartido</a:t>
            </a:r>
            <a:r>
              <a:rPr lang="en-US" sz="2200" kern="0" dirty="0">
                <a:solidFill>
                  <a:srgbClr val="505050"/>
                </a:solidFill>
                <a:latin typeface="Segoe UI Semibold" panose="020B0702040204020203" pitchFamily="34" charset="0"/>
              </a:rPr>
              <a:t> C# •  100% </a:t>
            </a:r>
            <a:r>
              <a:rPr lang="en-US" sz="2200" kern="0" dirty="0" err="1">
                <a:solidFill>
                  <a:srgbClr val="505050"/>
                </a:solidFill>
                <a:latin typeface="Segoe UI Semibold" panose="020B0702040204020203" pitchFamily="34" charset="0"/>
              </a:rPr>
              <a:t>acceso</a:t>
            </a:r>
            <a:r>
              <a:rPr lang="en-US" sz="2200" kern="0" dirty="0">
                <a:solidFill>
                  <a:srgbClr val="505050"/>
                </a:solidFill>
                <a:latin typeface="Segoe UI Semibold" panose="020B0702040204020203" pitchFamily="34" charset="0"/>
              </a:rPr>
              <a:t> API </a:t>
            </a:r>
            <a:r>
              <a:rPr lang="en-US" sz="2200" kern="0" dirty="0" err="1">
                <a:solidFill>
                  <a:srgbClr val="505050"/>
                </a:solidFill>
                <a:latin typeface="Segoe UI Semibold" panose="020B0702040204020203" pitchFamily="34" charset="0"/>
              </a:rPr>
              <a:t>nativo</a:t>
            </a:r>
            <a:r>
              <a:rPr lang="en-US" sz="2200" kern="0" dirty="0">
                <a:solidFill>
                  <a:srgbClr val="505050"/>
                </a:solidFill>
                <a:latin typeface="Segoe UI Semibold" panose="020B0702040204020203" pitchFamily="34" charset="0"/>
              </a:rPr>
              <a:t>  •  Alto </a:t>
            </a:r>
            <a:r>
              <a:rPr lang="en-US" sz="2200" kern="0" dirty="0" err="1">
                <a:solidFill>
                  <a:srgbClr val="505050"/>
                </a:solidFill>
                <a:latin typeface="Segoe UI Semibold" panose="020B0702040204020203" pitchFamily="34" charset="0"/>
              </a:rPr>
              <a:t>rendimiento</a:t>
            </a:r>
            <a:endParaRPr lang="en-US" sz="2200" kern="0" dirty="0">
              <a:solidFill>
                <a:srgbClr val="505050"/>
              </a:solidFill>
              <a:latin typeface="Segoe UI Semibold" panose="020B0702040204020203" pitchFamily="34" charset="0"/>
            </a:endParaRPr>
          </a:p>
        </p:txBody>
      </p:sp>
      <p:sp>
        <p:nvSpPr>
          <p:cNvPr id="20" name="Left Brace 19"/>
          <p:cNvSpPr/>
          <p:nvPr/>
        </p:nvSpPr>
        <p:spPr>
          <a:xfrm rot="5400000">
            <a:off x="5986052" y="421076"/>
            <a:ext cx="234752" cy="9845190"/>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endParaRPr lang="en-US" sz="1766" kern="0">
              <a:ln w="38100" cmpd="sng">
                <a:solidFill>
                  <a:srgbClr val="000000"/>
                </a:solidFill>
                <a:prstDash val="dash"/>
              </a:ln>
              <a:solidFill>
                <a:srgbClr val="404040"/>
              </a:solidFill>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480706"/>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563606-7607-4D0B-9EFC-32A01055CE27}"/>
              </a:ext>
            </a:extLst>
          </p:cNvPr>
          <p:cNvSpPr>
            <a:spLocks noGrp="1"/>
          </p:cNvSpPr>
          <p:nvPr>
            <p:ph type="title"/>
          </p:nvPr>
        </p:nvSpPr>
        <p:spPr/>
        <p:txBody>
          <a:bodyPr/>
          <a:lstStyle/>
          <a:p>
            <a:r>
              <a:rPr lang="es-ES" dirty="0"/>
              <a:t>HISTORIA DE XAMARIN</a:t>
            </a:r>
          </a:p>
        </p:txBody>
      </p:sp>
      <p:sp>
        <p:nvSpPr>
          <p:cNvPr id="3" name="Marcador de texto 2">
            <a:extLst>
              <a:ext uri="{FF2B5EF4-FFF2-40B4-BE49-F238E27FC236}">
                <a16:creationId xmlns:a16="http://schemas.microsoft.com/office/drawing/2014/main" id="{B728D7A3-F4F4-4D1C-821D-5AA4A54DD005}"/>
              </a:ext>
            </a:extLst>
          </p:cNvPr>
          <p:cNvSpPr>
            <a:spLocks noGrp="1"/>
          </p:cNvSpPr>
          <p:nvPr>
            <p:ph type="body" sz="quarter" idx="10"/>
          </p:nvPr>
        </p:nvSpPr>
        <p:spPr/>
        <p:txBody>
          <a:bodyPr/>
          <a:lstStyle/>
          <a:p>
            <a:pPr lvl="0"/>
            <a:r>
              <a:rPr lang="es-ES" dirty="0"/>
              <a:t>1999- </a:t>
            </a:r>
            <a:r>
              <a:rPr lang="es-ES" dirty="0" err="1"/>
              <a:t>Ximian</a:t>
            </a:r>
            <a:r>
              <a:rPr lang="es-ES" dirty="0"/>
              <a:t>. Miguel de Icaza y </a:t>
            </a:r>
            <a:r>
              <a:rPr lang="es-ES" dirty="0" err="1"/>
              <a:t>Nat</a:t>
            </a:r>
            <a:r>
              <a:rPr lang="es-ES" dirty="0"/>
              <a:t> Friedman</a:t>
            </a:r>
          </a:p>
          <a:p>
            <a:pPr lvl="1"/>
            <a:r>
              <a:rPr lang="es-ES" dirty="0"/>
              <a:t>GNOME. Desktop </a:t>
            </a:r>
            <a:r>
              <a:rPr lang="es-ES" dirty="0" err="1"/>
              <a:t>environment</a:t>
            </a:r>
            <a:r>
              <a:rPr lang="es-ES" dirty="0"/>
              <a:t> for UNIX-</a:t>
            </a:r>
            <a:r>
              <a:rPr lang="es-ES" dirty="0" err="1"/>
              <a:t>based</a:t>
            </a:r>
            <a:r>
              <a:rPr lang="es-ES" dirty="0"/>
              <a:t> </a:t>
            </a:r>
            <a:r>
              <a:rPr lang="es-ES" dirty="0" err="1"/>
              <a:t>systems</a:t>
            </a:r>
            <a:endParaRPr lang="es-ES" dirty="0"/>
          </a:p>
          <a:p>
            <a:r>
              <a:rPr lang="es-ES" dirty="0"/>
              <a:t>2000- Microsoft </a:t>
            </a:r>
            <a:r>
              <a:rPr lang="es-ES" dirty="0" err="1"/>
              <a:t>announced</a:t>
            </a:r>
            <a:r>
              <a:rPr lang="es-ES" dirty="0"/>
              <a:t> .NET Framework</a:t>
            </a:r>
          </a:p>
          <a:p>
            <a:r>
              <a:rPr lang="es-ES" dirty="0"/>
              <a:t>2001- Nace Mono. </a:t>
            </a:r>
          </a:p>
          <a:p>
            <a:pPr lvl="1"/>
            <a:r>
              <a:rPr lang="es-ES" dirty="0"/>
              <a:t>Objetivo: Hacer funcionar una app </a:t>
            </a:r>
            <a:r>
              <a:rPr lang="es-ES" dirty="0" err="1"/>
              <a:t>.Net</a:t>
            </a:r>
            <a:r>
              <a:rPr lang="es-ES" dirty="0"/>
              <a:t> en otras plataformas</a:t>
            </a:r>
          </a:p>
          <a:p>
            <a:r>
              <a:rPr lang="es-ES" dirty="0"/>
              <a:t>2003- Novell compra </a:t>
            </a:r>
            <a:r>
              <a:rPr lang="es-ES" dirty="0" err="1"/>
              <a:t>Ximian</a:t>
            </a:r>
            <a:endParaRPr lang="es-ES" dirty="0"/>
          </a:p>
          <a:p>
            <a:r>
              <a:rPr lang="es-ES" dirty="0"/>
              <a:t>2004- Mono 1.0</a:t>
            </a:r>
          </a:p>
          <a:p>
            <a:r>
              <a:rPr lang="es-ES" dirty="0"/>
              <a:t>2005- .NET Framework 2.0</a:t>
            </a:r>
          </a:p>
          <a:p>
            <a:pPr lvl="1"/>
            <a:r>
              <a:rPr lang="es-ES" dirty="0"/>
              <a:t>Ese Microsoft no era el de ahora, no le gustaba el proyecto “open </a:t>
            </a:r>
            <a:r>
              <a:rPr lang="es-ES" dirty="0" err="1"/>
              <a:t>source</a:t>
            </a:r>
            <a:r>
              <a:rPr lang="es-ES" dirty="0"/>
              <a:t>”</a:t>
            </a:r>
          </a:p>
          <a:p>
            <a:r>
              <a:rPr lang="es-ES" dirty="0"/>
              <a:t>2009- Lanzan </a:t>
            </a:r>
            <a:r>
              <a:rPr lang="es-ES" dirty="0" err="1"/>
              <a:t>MonoTouch</a:t>
            </a:r>
            <a:r>
              <a:rPr lang="es-ES" dirty="0"/>
              <a:t> y </a:t>
            </a:r>
            <a:r>
              <a:rPr lang="es-ES" dirty="0" err="1"/>
              <a:t>MonoDroid</a:t>
            </a:r>
            <a:endParaRPr lang="es-ES" dirty="0"/>
          </a:p>
          <a:p>
            <a:pPr lvl="1"/>
            <a:endParaRPr lang="es-ES" dirty="0"/>
          </a:p>
          <a:p>
            <a:endParaRPr lang="es-ES" dirty="0"/>
          </a:p>
          <a:p>
            <a:endParaRPr lang="es-ES" dirty="0"/>
          </a:p>
        </p:txBody>
      </p:sp>
    </p:spTree>
    <p:extLst>
      <p:ext uri="{BB962C8B-B14F-4D97-AF65-F5344CB8AC3E}">
        <p14:creationId xmlns:p14="http://schemas.microsoft.com/office/powerpoint/2010/main" val="96077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2BC55-C898-421E-80E7-3A35E3FBC66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3E55B4C2-6187-47A4-8628-56F1C9971096}"/>
              </a:ext>
            </a:extLst>
          </p:cNvPr>
          <p:cNvSpPr>
            <a:spLocks noGrp="1"/>
          </p:cNvSpPr>
          <p:nvPr>
            <p:ph type="body" sz="quarter" idx="10"/>
          </p:nvPr>
        </p:nvSpPr>
        <p:spPr/>
        <p:txBody>
          <a:bodyPr/>
          <a:lstStyle/>
          <a:p>
            <a:r>
              <a:rPr lang="es-ES" dirty="0"/>
              <a:t>Abril 2011- </a:t>
            </a:r>
            <a:r>
              <a:rPr lang="es-ES" dirty="0" err="1"/>
              <a:t>Attachmate</a:t>
            </a:r>
            <a:r>
              <a:rPr lang="es-ES" dirty="0"/>
              <a:t> compra Novell</a:t>
            </a:r>
          </a:p>
          <a:p>
            <a:pPr lvl="1"/>
            <a:r>
              <a:rPr lang="es-ES" dirty="0"/>
              <a:t>Despide a cientos de trabajadores, incluyendo desarrolladores de Mono</a:t>
            </a:r>
          </a:p>
          <a:p>
            <a:pPr lvl="1"/>
            <a:r>
              <a:rPr lang="es-ES" dirty="0"/>
              <a:t>¿futuro?</a:t>
            </a:r>
          </a:p>
          <a:p>
            <a:r>
              <a:rPr lang="es-ES" dirty="0"/>
              <a:t>Mayo 2011- Miguel de Icaza anuncia Xamarin</a:t>
            </a:r>
          </a:p>
          <a:p>
            <a:pPr lvl="1"/>
            <a:r>
              <a:rPr lang="es-ES" dirty="0"/>
              <a:t>Desarrollo y soporte de Mono</a:t>
            </a:r>
          </a:p>
          <a:p>
            <a:pPr lvl="1"/>
            <a:r>
              <a:rPr lang="es-ES" dirty="0"/>
              <a:t>Lanzará una serie de productos para dispositivos móviles</a:t>
            </a:r>
          </a:p>
          <a:p>
            <a:pPr lvl="1"/>
            <a:r>
              <a:rPr lang="es-ES" dirty="0"/>
              <a:t>Parte del equipo original es movido a la nueva compañía</a:t>
            </a:r>
          </a:p>
          <a:p>
            <a:pPr lvl="1"/>
            <a:r>
              <a:rPr lang="es-ES" dirty="0"/>
              <a:t>Novell otorga una licencia perpetua a Xamarin sobre Mono, </a:t>
            </a:r>
            <a:r>
              <a:rPr lang="es-ES" dirty="0" err="1"/>
              <a:t>MonoTouch</a:t>
            </a:r>
            <a:r>
              <a:rPr lang="es-ES" dirty="0"/>
              <a:t> y Mono Android</a:t>
            </a:r>
          </a:p>
          <a:p>
            <a:r>
              <a:rPr lang="es-ES" dirty="0"/>
              <a:t>Como curiosidad. Xamarin viene de:</a:t>
            </a:r>
          </a:p>
          <a:p>
            <a:pPr lvl="1"/>
            <a:r>
              <a:rPr lang="es-ES" dirty="0"/>
              <a:t>X. (</a:t>
            </a:r>
            <a:r>
              <a:rPr lang="es-ES" dirty="0" err="1"/>
              <a:t>Ximian</a:t>
            </a:r>
            <a:r>
              <a:rPr lang="es-ES" dirty="0"/>
              <a:t>)</a:t>
            </a:r>
          </a:p>
          <a:p>
            <a:pPr lvl="1"/>
            <a:r>
              <a:rPr lang="es-ES" dirty="0" err="1"/>
              <a:t>Amarin</a:t>
            </a:r>
            <a:r>
              <a:rPr lang="es-ES" dirty="0"/>
              <a:t> (</a:t>
            </a:r>
            <a:r>
              <a:rPr lang="es-ES" dirty="0" err="1"/>
              <a:t>Tamarin</a:t>
            </a:r>
            <a:r>
              <a:rPr lang="es-ES" dirty="0"/>
              <a:t> </a:t>
            </a:r>
            <a:r>
              <a:rPr lang="es-ES" dirty="0" err="1"/>
              <a:t>Monkey</a:t>
            </a:r>
            <a:r>
              <a:rPr lang="es-ES" dirty="0"/>
              <a:t>)</a:t>
            </a:r>
          </a:p>
        </p:txBody>
      </p:sp>
    </p:spTree>
    <p:extLst>
      <p:ext uri="{BB962C8B-B14F-4D97-AF65-F5344CB8AC3E}">
        <p14:creationId xmlns:p14="http://schemas.microsoft.com/office/powerpoint/2010/main" val="2017854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563606-7607-4D0B-9EFC-32A01055CE27}"/>
              </a:ext>
            </a:extLst>
          </p:cNvPr>
          <p:cNvSpPr>
            <a:spLocks noGrp="1"/>
          </p:cNvSpPr>
          <p:nvPr>
            <p:ph type="title"/>
          </p:nvPr>
        </p:nvSpPr>
        <p:spPr/>
        <p:txBody>
          <a:bodyPr/>
          <a:lstStyle/>
          <a:p>
            <a:r>
              <a:rPr lang="es-ES" dirty="0"/>
              <a:t>HISTORIA DE XAMARIN</a:t>
            </a:r>
          </a:p>
        </p:txBody>
      </p:sp>
      <p:sp>
        <p:nvSpPr>
          <p:cNvPr id="3" name="Marcador de texto 2">
            <a:extLst>
              <a:ext uri="{FF2B5EF4-FFF2-40B4-BE49-F238E27FC236}">
                <a16:creationId xmlns:a16="http://schemas.microsoft.com/office/drawing/2014/main" id="{B728D7A3-F4F4-4D1C-821D-5AA4A54DD005}"/>
              </a:ext>
            </a:extLst>
          </p:cNvPr>
          <p:cNvSpPr>
            <a:spLocks noGrp="1"/>
          </p:cNvSpPr>
          <p:nvPr>
            <p:ph type="body" sz="quarter" idx="10"/>
          </p:nvPr>
        </p:nvSpPr>
        <p:spPr/>
        <p:txBody>
          <a:bodyPr/>
          <a:lstStyle/>
          <a:p>
            <a:pPr lvl="0"/>
            <a:r>
              <a:rPr lang="es-ES" dirty="0"/>
              <a:t>2012- Lanzan </a:t>
            </a:r>
            <a:r>
              <a:rPr lang="es-ES" dirty="0" err="1"/>
              <a:t>Xamarin.Mac</a:t>
            </a:r>
            <a:endParaRPr lang="es-ES" dirty="0"/>
          </a:p>
          <a:p>
            <a:pPr lvl="0"/>
            <a:r>
              <a:rPr lang="es-ES" dirty="0"/>
              <a:t>2012- Soportan Windows Phone</a:t>
            </a:r>
          </a:p>
          <a:p>
            <a:pPr lvl="0"/>
            <a:r>
              <a:rPr lang="es-ES" dirty="0"/>
              <a:t>2013- Lanzan </a:t>
            </a:r>
            <a:r>
              <a:rPr lang="es-ES" dirty="0" err="1"/>
              <a:t>Xamarin.IOS</a:t>
            </a:r>
            <a:r>
              <a:rPr lang="es-ES" dirty="0"/>
              <a:t> y </a:t>
            </a:r>
            <a:r>
              <a:rPr lang="es-ES" dirty="0" err="1"/>
              <a:t>Xamarin.Android</a:t>
            </a:r>
            <a:endParaRPr lang="es-ES" dirty="0"/>
          </a:p>
          <a:p>
            <a:pPr lvl="0"/>
            <a:r>
              <a:rPr lang="es-ES" dirty="0"/>
              <a:t>2013- Lanzan Xamarin Studio (IDE)</a:t>
            </a:r>
          </a:p>
          <a:p>
            <a:pPr lvl="0"/>
            <a:r>
              <a:rPr lang="es-ES" dirty="0"/>
              <a:t>Microsoft empieza a cambiar su forma de ser. </a:t>
            </a:r>
          </a:p>
          <a:p>
            <a:pPr lvl="1"/>
            <a:r>
              <a:rPr lang="es-ES" dirty="0"/>
              <a:t>Mucho Open </a:t>
            </a:r>
            <a:r>
              <a:rPr lang="es-ES" dirty="0" err="1"/>
              <a:t>Source</a:t>
            </a:r>
            <a:endParaRPr lang="es-ES" dirty="0"/>
          </a:p>
          <a:p>
            <a:pPr lvl="1"/>
            <a:r>
              <a:rPr lang="es-ES" dirty="0"/>
              <a:t>Mucho </a:t>
            </a:r>
            <a:r>
              <a:rPr lang="es-ES" dirty="0" err="1"/>
              <a:t>Github</a:t>
            </a:r>
            <a:endParaRPr lang="es-ES" dirty="0"/>
          </a:p>
          <a:p>
            <a:pPr lvl="1"/>
            <a:r>
              <a:rPr lang="es-ES" dirty="0"/>
              <a:t>Lanzan UWP -&gt; permiten sus “Aplicaciones Universales” </a:t>
            </a:r>
          </a:p>
          <a:p>
            <a:pPr lvl="0"/>
            <a:r>
              <a:rPr lang="es-ES" dirty="0"/>
              <a:t>2016- Microsoft adquiere Xamarin</a:t>
            </a:r>
          </a:p>
          <a:p>
            <a:pPr lvl="0"/>
            <a:r>
              <a:rPr lang="es-ES" dirty="0"/>
              <a:t>2016- Microsoft adquiere Hockey APP</a:t>
            </a:r>
          </a:p>
        </p:txBody>
      </p:sp>
    </p:spTree>
    <p:extLst>
      <p:ext uri="{BB962C8B-B14F-4D97-AF65-F5344CB8AC3E}">
        <p14:creationId xmlns:p14="http://schemas.microsoft.com/office/powerpoint/2010/main" val="1133968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563606-7607-4D0B-9EFC-32A01055CE27}"/>
              </a:ext>
            </a:extLst>
          </p:cNvPr>
          <p:cNvSpPr>
            <a:spLocks noGrp="1"/>
          </p:cNvSpPr>
          <p:nvPr>
            <p:ph type="title"/>
          </p:nvPr>
        </p:nvSpPr>
        <p:spPr/>
        <p:txBody>
          <a:bodyPr/>
          <a:lstStyle/>
          <a:p>
            <a:r>
              <a:rPr lang="es-ES" dirty="0"/>
              <a:t>HISTORIA DE XAMARIN</a:t>
            </a:r>
          </a:p>
        </p:txBody>
      </p:sp>
      <p:sp>
        <p:nvSpPr>
          <p:cNvPr id="3" name="Marcador de texto 2">
            <a:extLst>
              <a:ext uri="{FF2B5EF4-FFF2-40B4-BE49-F238E27FC236}">
                <a16:creationId xmlns:a16="http://schemas.microsoft.com/office/drawing/2014/main" id="{B728D7A3-F4F4-4D1C-821D-5AA4A54DD005}"/>
              </a:ext>
            </a:extLst>
          </p:cNvPr>
          <p:cNvSpPr>
            <a:spLocks noGrp="1"/>
          </p:cNvSpPr>
          <p:nvPr>
            <p:ph type="body" sz="quarter" idx="10"/>
          </p:nvPr>
        </p:nvSpPr>
        <p:spPr/>
        <p:txBody>
          <a:bodyPr/>
          <a:lstStyle/>
          <a:p>
            <a:pPr lvl="0"/>
            <a:r>
              <a:rPr lang="es-ES" dirty="0"/>
              <a:t>Empieza el renombrado de marca</a:t>
            </a:r>
          </a:p>
          <a:p>
            <a:pPr lvl="1"/>
            <a:r>
              <a:rPr lang="es-ES" dirty="0"/>
              <a:t>Xamarin Studio -&gt; Visual Studio for MAC</a:t>
            </a:r>
          </a:p>
          <a:p>
            <a:pPr lvl="1"/>
            <a:r>
              <a:rPr lang="es-ES" dirty="0"/>
              <a:t>Hockey APP -&gt; Es absorbido por VSTS y Mobile Center</a:t>
            </a:r>
          </a:p>
          <a:p>
            <a:pPr lvl="1"/>
            <a:r>
              <a:rPr lang="es-ES" dirty="0"/>
              <a:t>Xamarin MVP -&gt; Microsoft MVP</a:t>
            </a:r>
          </a:p>
          <a:p>
            <a:r>
              <a:rPr lang="es-ES" dirty="0"/>
              <a:t>Aunque Xamarin seguirá existiendo como marca y línea de productos</a:t>
            </a:r>
          </a:p>
          <a:p>
            <a:pPr lvl="1"/>
            <a:r>
              <a:rPr lang="es-ES" dirty="0"/>
              <a:t>Xamarin </a:t>
            </a:r>
            <a:r>
              <a:rPr lang="es-ES" dirty="0" err="1"/>
              <a:t>Platform</a:t>
            </a:r>
            <a:endParaRPr lang="es-ES" dirty="0"/>
          </a:p>
          <a:p>
            <a:pPr lvl="1"/>
            <a:r>
              <a:rPr lang="es-ES" dirty="0"/>
              <a:t>Xamarin Forms</a:t>
            </a:r>
          </a:p>
          <a:p>
            <a:pPr lvl="1"/>
            <a:r>
              <a:rPr lang="es-ES" dirty="0"/>
              <a:t>Xamarin Test Cloud</a:t>
            </a:r>
          </a:p>
          <a:p>
            <a:pPr lvl="1"/>
            <a:r>
              <a:rPr lang="es-ES" dirty="0"/>
              <a:t>Visual Studio for Mac (Xamarin Studio)</a:t>
            </a:r>
          </a:p>
          <a:p>
            <a:pPr lvl="1"/>
            <a:r>
              <a:rPr lang="es-ES" dirty="0"/>
              <a:t>Xamarin for Visual Studio</a:t>
            </a:r>
          </a:p>
          <a:p>
            <a:pPr lvl="1"/>
            <a:r>
              <a:rPr lang="es-ES" dirty="0"/>
              <a:t>Xamarin </a:t>
            </a:r>
            <a:r>
              <a:rPr lang="es-ES" dirty="0" err="1"/>
              <a:t>Profiler</a:t>
            </a:r>
            <a:endParaRPr lang="es-ES" dirty="0"/>
          </a:p>
          <a:p>
            <a:pPr lvl="1"/>
            <a:r>
              <a:rPr lang="es-ES" dirty="0"/>
              <a:t>Xamarin </a:t>
            </a:r>
            <a:r>
              <a:rPr lang="es-ES" dirty="0" err="1"/>
              <a:t>Workbooks</a:t>
            </a:r>
            <a:endParaRPr lang="es-ES" dirty="0"/>
          </a:p>
          <a:p>
            <a:pPr marL="457200" lvl="1" indent="0">
              <a:buNone/>
            </a:pPr>
            <a:endParaRPr lang="es-ES" dirty="0"/>
          </a:p>
        </p:txBody>
      </p:sp>
    </p:spTree>
    <p:extLst>
      <p:ext uri="{BB962C8B-B14F-4D97-AF65-F5344CB8AC3E}">
        <p14:creationId xmlns:p14="http://schemas.microsoft.com/office/powerpoint/2010/main" val="3423984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7808C-B932-42D5-975F-65978EDF1879}"/>
              </a:ext>
            </a:extLst>
          </p:cNvPr>
          <p:cNvSpPr>
            <a:spLocks noGrp="1"/>
          </p:cNvSpPr>
          <p:nvPr>
            <p:ph type="title"/>
          </p:nvPr>
        </p:nvSpPr>
        <p:spPr/>
        <p:txBody>
          <a:bodyPr/>
          <a:lstStyle/>
          <a:p>
            <a:r>
              <a:rPr lang="es-ES" dirty="0"/>
              <a:t>Xamarin</a:t>
            </a:r>
          </a:p>
        </p:txBody>
      </p:sp>
      <p:sp>
        <p:nvSpPr>
          <p:cNvPr id="3" name="Marcador de texto 2">
            <a:extLst>
              <a:ext uri="{FF2B5EF4-FFF2-40B4-BE49-F238E27FC236}">
                <a16:creationId xmlns:a16="http://schemas.microsoft.com/office/drawing/2014/main" id="{44C1E654-96DF-464B-AF5E-81A191820686}"/>
              </a:ext>
            </a:extLst>
          </p:cNvPr>
          <p:cNvSpPr>
            <a:spLocks noGrp="1"/>
          </p:cNvSpPr>
          <p:nvPr>
            <p:ph type="body" sz="quarter" idx="10"/>
          </p:nvPr>
        </p:nvSpPr>
        <p:spPr/>
        <p:txBody>
          <a:bodyPr/>
          <a:lstStyle/>
          <a:p>
            <a:r>
              <a:rPr lang="es-ES" dirty="0"/>
              <a:t>Liberan el código fuente (Licencia MIT)</a:t>
            </a:r>
          </a:p>
          <a:p>
            <a:pPr lvl="1"/>
            <a:r>
              <a:rPr lang="es-ES" dirty="0" err="1"/>
              <a:t>Xamarin.iOS</a:t>
            </a:r>
            <a:endParaRPr lang="es-ES" dirty="0"/>
          </a:p>
          <a:p>
            <a:pPr lvl="1"/>
            <a:r>
              <a:rPr lang="es-ES" dirty="0" err="1"/>
              <a:t>Xamarin.Mac</a:t>
            </a:r>
            <a:endParaRPr lang="es-ES" dirty="0"/>
          </a:p>
          <a:p>
            <a:pPr lvl="1"/>
            <a:r>
              <a:rPr lang="es-ES" dirty="0" err="1"/>
              <a:t>Xamarin.Android</a:t>
            </a:r>
            <a:endParaRPr lang="es-ES" dirty="0"/>
          </a:p>
          <a:p>
            <a:pPr lvl="1"/>
            <a:r>
              <a:rPr lang="es-ES" dirty="0" err="1"/>
              <a:t>Xamarin.Forms</a:t>
            </a:r>
            <a:endParaRPr lang="es-ES" dirty="0"/>
          </a:p>
          <a:p>
            <a:pPr lvl="1"/>
            <a:r>
              <a:rPr lang="es-ES" dirty="0" err="1"/>
              <a:t>Bindings</a:t>
            </a:r>
            <a:r>
              <a:rPr lang="es-ES" dirty="0"/>
              <a:t> &amp; </a:t>
            </a:r>
            <a:r>
              <a:rPr lang="es-ES" dirty="0" err="1"/>
              <a:t>Plugins</a:t>
            </a:r>
            <a:endParaRPr lang="es-ES" dirty="0"/>
          </a:p>
          <a:p>
            <a:r>
              <a:rPr lang="es-ES" dirty="0"/>
              <a:t>Gratis</a:t>
            </a:r>
          </a:p>
          <a:p>
            <a:pPr lvl="1"/>
            <a:r>
              <a:rPr lang="es-ES" dirty="0"/>
              <a:t>Como plataforma</a:t>
            </a:r>
          </a:p>
          <a:p>
            <a:pPr lvl="1"/>
            <a:r>
              <a:rPr lang="es-ES" dirty="0"/>
              <a:t>Herramientas gratuitas de desarrollo</a:t>
            </a:r>
          </a:p>
          <a:p>
            <a:endParaRPr lang="es-ES" dirty="0"/>
          </a:p>
        </p:txBody>
      </p:sp>
    </p:spTree>
    <p:extLst>
      <p:ext uri="{BB962C8B-B14F-4D97-AF65-F5344CB8AC3E}">
        <p14:creationId xmlns:p14="http://schemas.microsoft.com/office/powerpoint/2010/main" val="3482177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Cómo</a:t>
            </a:r>
            <a:r>
              <a:rPr lang="en-US" dirty="0"/>
              <a:t> </a:t>
            </a:r>
            <a:r>
              <a:rPr lang="en-US" dirty="0" err="1"/>
              <a:t>funciona</a:t>
            </a:r>
            <a:r>
              <a:rPr lang="en-US" dirty="0"/>
              <a:t> Xamarin?</a:t>
            </a:r>
          </a:p>
        </p:txBody>
      </p:sp>
    </p:spTree>
    <p:extLst>
      <p:ext uri="{BB962C8B-B14F-4D97-AF65-F5344CB8AC3E}">
        <p14:creationId xmlns:p14="http://schemas.microsoft.com/office/powerpoint/2010/main" val="218624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791FEA-B567-4FB9-BA8C-2BE52BCDB3C7}"/>
              </a:ext>
            </a:extLst>
          </p:cNvPr>
          <p:cNvSpPr>
            <a:spLocks noGrp="1"/>
          </p:cNvSpPr>
          <p:nvPr>
            <p:ph type="title"/>
          </p:nvPr>
        </p:nvSpPr>
        <p:spPr/>
        <p:txBody>
          <a:bodyPr/>
          <a:lstStyle/>
          <a:p>
            <a:r>
              <a:rPr lang="es-ES" dirty="0"/>
              <a:t>Rioja{</a:t>
            </a:r>
            <a:r>
              <a:rPr lang="es-ES" dirty="0" err="1"/>
              <a:t>dotnet</a:t>
            </a:r>
            <a:r>
              <a:rPr lang="es-ES" dirty="0"/>
              <a:t>} / Rioja </a:t>
            </a:r>
            <a:r>
              <a:rPr lang="es-ES" dirty="0" err="1"/>
              <a:t>Tech</a:t>
            </a:r>
            <a:endParaRPr lang="es-ES" dirty="0"/>
          </a:p>
        </p:txBody>
      </p:sp>
      <p:sp>
        <p:nvSpPr>
          <p:cNvPr id="3" name="Marcador de texto 2">
            <a:extLst>
              <a:ext uri="{FF2B5EF4-FFF2-40B4-BE49-F238E27FC236}">
                <a16:creationId xmlns:a16="http://schemas.microsoft.com/office/drawing/2014/main" id="{392C4921-BF33-4B08-836B-F95BC2BEE88E}"/>
              </a:ext>
            </a:extLst>
          </p:cNvPr>
          <p:cNvSpPr>
            <a:spLocks noGrp="1"/>
          </p:cNvSpPr>
          <p:nvPr>
            <p:ph type="body" sz="quarter" idx="10"/>
          </p:nvPr>
        </p:nvSpPr>
        <p:spPr/>
        <p:txBody>
          <a:bodyPr/>
          <a:lstStyle/>
          <a:p>
            <a:endParaRPr lang="es-ES" dirty="0"/>
          </a:p>
        </p:txBody>
      </p:sp>
      <p:pic>
        <p:nvPicPr>
          <p:cNvPr id="2050" name="Picture 2" descr="https://pbs.twimg.com/profile_images/1064108826570436608/s7aROTVp_400x400.jpg">
            <a:extLst>
              <a:ext uri="{FF2B5EF4-FFF2-40B4-BE49-F238E27FC236}">
                <a16:creationId xmlns:a16="http://schemas.microsoft.com/office/drawing/2014/main" id="{41C2CC49-B78D-4F42-A267-2D8820BA6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273" y="1954802"/>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de riojadotnet logo">
            <a:extLst>
              <a:ext uri="{FF2B5EF4-FFF2-40B4-BE49-F238E27FC236}">
                <a16:creationId xmlns:a16="http://schemas.microsoft.com/office/drawing/2014/main" id="{6A4B0F75-3C7F-4044-8F1F-606AD182D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543" y="2021477"/>
            <a:ext cx="2552824" cy="2152650"/>
          </a:xfrm>
          <a:prstGeom prst="rect">
            <a:avLst/>
          </a:prstGeom>
          <a:noFill/>
          <a:extLst>
            <a:ext uri="{909E8E84-426E-40DD-AFC4-6F175D3DCCD1}">
              <a14:hiddenFill xmlns:a14="http://schemas.microsoft.com/office/drawing/2010/main">
                <a:solidFill>
                  <a:srgbClr val="FFFFFF"/>
                </a:solidFill>
              </a14:hiddenFill>
            </a:ext>
          </a:extLst>
        </p:spPr>
      </p:pic>
      <p:sp>
        <p:nvSpPr>
          <p:cNvPr id="6" name="Subtítulo 2">
            <a:extLst>
              <a:ext uri="{FF2B5EF4-FFF2-40B4-BE49-F238E27FC236}">
                <a16:creationId xmlns:a16="http://schemas.microsoft.com/office/drawing/2014/main" id="{D2E39297-1DE4-4E3F-9299-C12EDD2939AF}"/>
              </a:ext>
            </a:extLst>
          </p:cNvPr>
          <p:cNvSpPr txBox="1">
            <a:spLocks/>
          </p:cNvSpPr>
          <p:nvPr/>
        </p:nvSpPr>
        <p:spPr>
          <a:xfrm>
            <a:off x="1695315" y="4473664"/>
            <a:ext cx="3562486" cy="148898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dirty="0">
                <a:solidFill>
                  <a:schemeClr val="tx2"/>
                </a:solidFill>
                <a:hlinkClick r:id="rId4"/>
              </a:rPr>
              <a:t>www.riojadotnet.com</a:t>
            </a:r>
            <a:endParaRPr lang="es-ES" sz="2400" dirty="0">
              <a:solidFill>
                <a:schemeClr val="tx2"/>
              </a:solidFill>
            </a:endParaRPr>
          </a:p>
          <a:p>
            <a:pPr marL="0" indent="0" algn="ctr">
              <a:buFont typeface="Arial" panose="020B0604020202020204" pitchFamily="34" charset="0"/>
              <a:buNone/>
            </a:pPr>
            <a:r>
              <a:rPr lang="es-ES" sz="2400" dirty="0">
                <a:solidFill>
                  <a:schemeClr val="tx2"/>
                </a:solidFill>
              </a:rPr>
              <a:t>@</a:t>
            </a:r>
            <a:r>
              <a:rPr lang="es-ES" sz="2400" dirty="0" err="1">
                <a:solidFill>
                  <a:schemeClr val="tx2"/>
                </a:solidFill>
              </a:rPr>
              <a:t>RiojaDotNet</a:t>
            </a:r>
            <a:endParaRPr lang="es-ES" sz="2400" dirty="0">
              <a:solidFill>
                <a:schemeClr val="tx2"/>
              </a:solidFill>
            </a:endParaRPr>
          </a:p>
          <a:p>
            <a:pPr marL="0" indent="0" algn="ctr">
              <a:buNone/>
            </a:pPr>
            <a:r>
              <a:rPr lang="es-ES" sz="2400" dirty="0">
                <a:solidFill>
                  <a:schemeClr val="tx2"/>
                </a:solidFill>
                <a:hlinkClick r:id="rId5"/>
              </a:rPr>
              <a:t>https://www.meetup.com/RiojaDotNet/</a:t>
            </a:r>
            <a:endParaRPr lang="es-ES" sz="2400" dirty="0">
              <a:solidFill>
                <a:schemeClr val="tx2"/>
              </a:solidFill>
            </a:endParaRPr>
          </a:p>
        </p:txBody>
      </p:sp>
      <p:sp>
        <p:nvSpPr>
          <p:cNvPr id="7" name="Subtítulo 2">
            <a:extLst>
              <a:ext uri="{FF2B5EF4-FFF2-40B4-BE49-F238E27FC236}">
                <a16:creationId xmlns:a16="http://schemas.microsoft.com/office/drawing/2014/main" id="{0C409CEE-C067-43F9-B76E-B013965B8087}"/>
              </a:ext>
            </a:extLst>
          </p:cNvPr>
          <p:cNvSpPr txBox="1">
            <a:spLocks/>
          </p:cNvSpPr>
          <p:nvPr/>
        </p:nvSpPr>
        <p:spPr>
          <a:xfrm>
            <a:off x="7038840" y="4473664"/>
            <a:ext cx="3143250" cy="1393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400" dirty="0">
                <a:solidFill>
                  <a:schemeClr val="tx2"/>
                </a:solidFill>
                <a:hlinkClick r:id="rId6"/>
              </a:rPr>
              <a:t>www.lariojatech.org</a:t>
            </a:r>
            <a:endParaRPr lang="es-ES" sz="2400" dirty="0">
              <a:solidFill>
                <a:schemeClr val="tx2"/>
              </a:solidFill>
            </a:endParaRPr>
          </a:p>
          <a:p>
            <a:pPr marL="0" indent="0" algn="ctr">
              <a:buFont typeface="Arial" panose="020B0604020202020204" pitchFamily="34" charset="0"/>
              <a:buNone/>
            </a:pPr>
            <a:r>
              <a:rPr lang="es-ES" sz="2400" dirty="0">
                <a:solidFill>
                  <a:schemeClr val="tx2"/>
                </a:solidFill>
              </a:rPr>
              <a:t>@</a:t>
            </a:r>
            <a:r>
              <a:rPr lang="es-ES" sz="2400" dirty="0" err="1">
                <a:solidFill>
                  <a:schemeClr val="tx2"/>
                </a:solidFill>
              </a:rPr>
              <a:t>TechRioja</a:t>
            </a:r>
            <a:endParaRPr lang="es-ES" sz="2400" dirty="0">
              <a:solidFill>
                <a:schemeClr val="tx2"/>
              </a:solidFill>
            </a:endParaRPr>
          </a:p>
        </p:txBody>
      </p:sp>
    </p:spTree>
    <p:extLst>
      <p:ext uri="{BB962C8B-B14F-4D97-AF65-F5344CB8AC3E}">
        <p14:creationId xmlns:p14="http://schemas.microsoft.com/office/powerpoint/2010/main" val="3790116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endParaRPr lang="en-US" dirty="0"/>
          </a:p>
        </p:txBody>
      </p:sp>
      <p:grpSp>
        <p:nvGrpSpPr>
          <p:cNvPr id="44" name="Group 43"/>
          <p:cNvGrpSpPr/>
          <p:nvPr/>
        </p:nvGrpSpPr>
        <p:grpSpPr>
          <a:xfrm>
            <a:off x="758272" y="1501634"/>
            <a:ext cx="10716279"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Microsoft.Phone</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3"/>
              <a:ext cx="2074681" cy="679673"/>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Microsoft.Networking</a:t>
              </a:r>
              <a:endPar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Windows.Storage</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Windows.Foundation</a:t>
              </a:r>
              <a:endParaRPr kumimoji="0" lang="en-US" sz="147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Microsoft.Devices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4" name="TextBox 33"/>
            <p:cNvSpPr txBox="1"/>
            <p:nvPr/>
          </p:nvSpPr>
          <p:spPr>
            <a:xfrm>
              <a:off x="6299200" y="1820862"/>
              <a:ext cx="369400" cy="628055"/>
            </a:xfrm>
            <a:prstGeom prst="rect">
              <a:avLst/>
            </a:prstGeom>
            <a:noFill/>
          </p:spPr>
          <p:txBody>
            <a:bodyPr wrap="none" lIns="179286" tIns="143428" rIns="179286" bIns="143428" rtlCol="0">
              <a:spAutoFit/>
            </a:bodyPr>
            <a:lstStyle/>
            <a:p>
              <a:pPr marL="0" marR="0" lvl="0" indent="0" algn="l" defTabSz="914378" rtl="0" eaLnBrk="1" fontAlgn="auto" latinLnBrk="0" hangingPunct="1">
                <a:lnSpc>
                  <a:spcPct val="90000"/>
                </a:lnSpc>
                <a:spcBef>
                  <a:spcPts val="0"/>
                </a:spcBef>
                <a:spcAft>
                  <a:spcPts val="588"/>
                </a:spcAft>
                <a:buClrTx/>
                <a:buSzTx/>
                <a:buFontTx/>
                <a:buNone/>
                <a:tabLst/>
                <a:defRPr/>
              </a:pPr>
              <a:endParaRPr kumimoji="0" lang="en-US" sz="2354" b="0" i="0" u="none" strike="noStrike" kern="1200" cap="none" spc="0" normalizeH="0" baseline="0" noProof="0" dirty="0" err="1">
                <a:ln>
                  <a:noFill/>
                </a:ln>
                <a:gradFill>
                  <a:gsLst>
                    <a:gs pos="2917">
                      <a:srgbClr val="404040"/>
                    </a:gs>
                    <a:gs pos="30000">
                      <a:srgbClr val="404040"/>
                    </a:gs>
                  </a:gsLst>
                  <a:lin ang="5400000" scaled="0"/>
                </a:gradFill>
                <a:effectLst/>
                <a:uLnTx/>
                <a:uFillTx/>
                <a:latin typeface="Segoe UI Semibold" panose="020B0702040204020203" pitchFamily="34" charset="0"/>
                <a:ea typeface="+mn-ea"/>
                <a:cs typeface="+mn-cs"/>
              </a:endParaRPr>
            </a:p>
          </p:txBody>
        </p:sp>
      </p:grpSp>
      <p:grpSp>
        <p:nvGrpSpPr>
          <p:cNvPr id="38" name="Group 37"/>
          <p:cNvGrpSpPr/>
          <p:nvPr/>
        </p:nvGrpSpPr>
        <p:grpSpPr>
          <a:xfrm>
            <a:off x="753781" y="3481238"/>
            <a:ext cx="10716279" cy="666314"/>
            <a:chOff x="752656" y="3014662"/>
            <a:chExt cx="10931162" cy="679674"/>
          </a:xfrm>
          <a:solidFill>
            <a:srgbClr val="A5A5A5"/>
          </a:solidFill>
        </p:grpSpPr>
        <p:sp>
          <p:nvSpPr>
            <p:cNvPr id="39" name="Rounded Rectangle 38"/>
            <p:cNvSpPr/>
            <p:nvPr/>
          </p:nvSpPr>
          <p:spPr>
            <a:xfrm>
              <a:off x="752656" y="30146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0" name="Rounded Rectangle 39"/>
            <p:cNvSpPr/>
            <p:nvPr/>
          </p:nvSpPr>
          <p:spPr>
            <a:xfrm>
              <a:off x="2966776" y="30146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5180896" y="30146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7395016" y="30146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3" name="Rounded Rectangle 42"/>
            <p:cNvSpPr/>
            <p:nvPr/>
          </p:nvSpPr>
          <p:spPr>
            <a:xfrm>
              <a:off x="9609137" y="30146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47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grpSp>
      <p:sp>
        <p:nvSpPr>
          <p:cNvPr id="24" name="Rounded Rectangle 23"/>
          <p:cNvSpPr/>
          <p:nvPr/>
        </p:nvSpPr>
        <p:spPr>
          <a:xfrm>
            <a:off x="758273" y="2671966"/>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28868" y="2671966"/>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26" name="Rounded Rectangle 25"/>
          <p:cNvSpPr/>
          <p:nvPr/>
        </p:nvSpPr>
        <p:spPr>
          <a:xfrm>
            <a:off x="5099462" y="2671966"/>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a:ea typeface="+mn-ea"/>
                <a:cs typeface="Helvetica Light"/>
              </a:rPr>
              <a:t>System.IO</a:t>
            </a:r>
            <a:endParaRPr kumimoji="0" lang="en-US" sz="1766"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7" name="Rounded Rectangle 26"/>
          <p:cNvSpPr/>
          <p:nvPr/>
        </p:nvSpPr>
        <p:spPr>
          <a:xfrm>
            <a:off x="7270057" y="2671966"/>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a:ea typeface="+mn-ea"/>
                <a:cs typeface="Helvetica Light"/>
              </a:rPr>
              <a:t>System.Linq</a:t>
            </a:r>
            <a:endParaRPr kumimoji="0" lang="en-US" sz="1766"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8" name="Rounded Rectangle 27"/>
          <p:cNvSpPr/>
          <p:nvPr/>
        </p:nvSpPr>
        <p:spPr>
          <a:xfrm>
            <a:off x="9440653" y="2671966"/>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a:ea typeface="+mn-ea"/>
                <a:cs typeface="Helvetica Light"/>
              </a:rPr>
              <a:t>System.Xml</a:t>
            </a:r>
            <a:endParaRPr kumimoji="0" lang="en-US" sz="1766" b="0" i="0" u="none" strike="noStrike" kern="1200" cap="none" spc="0" normalizeH="0" baseline="0" noProof="0" dirty="0">
              <a:ln>
                <a:noFill/>
              </a:ln>
              <a:solidFill>
                <a:srgbClr val="FFFFFF"/>
              </a:solidFill>
              <a:effectLst/>
              <a:uLnTx/>
              <a:uFillTx/>
              <a:latin typeface="Segoe UI"/>
              <a:ea typeface="+mn-ea"/>
              <a:cs typeface="Helvetica Light"/>
            </a:endParaRPr>
          </a:p>
        </p:txBody>
      </p:sp>
      <p:sp>
        <p:nvSpPr>
          <p:cNvPr id="29" name="Left Brace 28"/>
          <p:cNvSpPr/>
          <p:nvPr/>
        </p:nvSpPr>
        <p:spPr>
          <a:xfrm rot="5400000" flipH="1">
            <a:off x="5934146" y="-660478"/>
            <a:ext cx="373511" cy="10707296"/>
          </a:xfrm>
          <a:prstGeom prst="leftBrace">
            <a:avLst>
              <a:gd name="adj1" fmla="val 56668"/>
              <a:gd name="adj2" fmla="val 50000"/>
            </a:avLst>
          </a:prstGeom>
          <a:ln w="38100" cap="rnd">
            <a:solidFill>
              <a:srgbClr val="6A3F9A"/>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w="38100" cmpd="sng">
                <a:solidFill>
                  <a:srgbClr val="000000"/>
                </a:solidFill>
                <a:prstDash val="dash"/>
              </a:ln>
              <a:solidFill>
                <a:srgbClr val="404040"/>
              </a:solidFill>
              <a:effectLst/>
              <a:uLnTx/>
              <a:uFillTx/>
              <a:latin typeface="Segoe UI"/>
              <a:ea typeface="+mn-ea"/>
              <a:cs typeface="+mn-cs"/>
            </a:endParaRPr>
          </a:p>
        </p:txBody>
      </p:sp>
      <p:sp>
        <p:nvSpPr>
          <p:cNvPr id="30" name="Rectangle 29"/>
          <p:cNvSpPr/>
          <p:nvPr/>
        </p:nvSpPr>
        <p:spPr>
          <a:xfrm>
            <a:off x="5297278" y="4879926"/>
            <a:ext cx="1739579" cy="163121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2889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2" y="1891846"/>
            <a:ext cx="10716279" cy="666314"/>
            <a:chOff x="752656" y="2201862"/>
            <a:chExt cx="10931162" cy="679674"/>
          </a:xfrm>
          <a:solidFill>
            <a:srgbClr val="4C68B1"/>
          </a:solidFill>
        </p:grpSpPr>
        <p:sp>
          <p:nvSpPr>
            <p:cNvPr id="19" name="Rounded Rectangle 18"/>
            <p:cNvSpPr/>
            <p:nvPr/>
          </p:nvSpPr>
          <p:spPr>
            <a:xfrm>
              <a:off x="75265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MapKit</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677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UIKit</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089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iBeacon</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5016"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CoreGraphics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09137" y="2201862"/>
              <a:ext cx="2074681" cy="679674"/>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CoreMotion</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grpSp>
      <p:sp>
        <p:nvSpPr>
          <p:cNvPr id="37" name="Left Brace 36"/>
          <p:cNvSpPr/>
          <p:nvPr/>
        </p:nvSpPr>
        <p:spPr>
          <a:xfrm rot="5400000" flipH="1">
            <a:off x="5934146" y="-660478"/>
            <a:ext cx="373511" cy="10707296"/>
          </a:xfrm>
          <a:prstGeom prst="leftBrace">
            <a:avLst>
              <a:gd name="adj1" fmla="val 56668"/>
              <a:gd name="adj2" fmla="val 50000"/>
            </a:avLst>
          </a:prstGeom>
          <a:ln w="38100" cap="rnd">
            <a:solidFill>
              <a:srgbClr val="4C68B1"/>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w="38100" cmpd="sng">
                <a:solidFill>
                  <a:srgbClr val="000000"/>
                </a:solidFill>
                <a:prstDash val="dash"/>
              </a:ln>
              <a:solidFill>
                <a:srgbClr val="404040"/>
              </a:solidFill>
              <a:effectLst/>
              <a:uLnTx/>
              <a:uFillTx/>
              <a:latin typeface="Segoe UI"/>
              <a:ea typeface="+mn-ea"/>
              <a:cs typeface="+mn-cs"/>
            </a:endParaRPr>
          </a:p>
        </p:txBody>
      </p:sp>
      <p:sp>
        <p:nvSpPr>
          <p:cNvPr id="24" name="Rounded Rectangle 23"/>
          <p:cNvSpPr/>
          <p:nvPr/>
        </p:nvSpPr>
        <p:spPr>
          <a:xfrm>
            <a:off x="753781"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24377"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094972"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265566"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2" name="Rounded Rectangle 31"/>
          <p:cNvSpPr/>
          <p:nvPr/>
        </p:nvSpPr>
        <p:spPr>
          <a:xfrm>
            <a:off x="9436162"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47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58273"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28868"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099462"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270057"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440653"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 name="Rectangle 3"/>
          <p:cNvSpPr/>
          <p:nvPr/>
        </p:nvSpPr>
        <p:spPr>
          <a:xfrm>
            <a:off x="5297278" y="4879926"/>
            <a:ext cx="1739579" cy="163121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5406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 API coverage</a:t>
            </a:r>
          </a:p>
        </p:txBody>
      </p:sp>
      <p:sp>
        <p:nvSpPr>
          <p:cNvPr id="19" name="Rounded Rectangle 18"/>
          <p:cNvSpPr/>
          <p:nvPr/>
        </p:nvSpPr>
        <p:spPr>
          <a:xfrm>
            <a:off x="758273" y="1891845"/>
            <a:ext cx="2033898" cy="666314"/>
          </a:xfrm>
          <a:prstGeom prst="roundRect">
            <a:avLst>
              <a:gd name="adj" fmla="val 0"/>
            </a:avLst>
          </a:prstGeom>
          <a:solidFill>
            <a:srgbClr val="3BB7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Text-to-speech</a:t>
            </a:r>
          </a:p>
        </p:txBody>
      </p:sp>
      <p:sp>
        <p:nvSpPr>
          <p:cNvPr id="20" name="Rounded Rectangle 19"/>
          <p:cNvSpPr/>
          <p:nvPr/>
        </p:nvSpPr>
        <p:spPr>
          <a:xfrm>
            <a:off x="2928868" y="1891845"/>
            <a:ext cx="2033898" cy="666314"/>
          </a:xfrm>
          <a:prstGeom prst="roundRect">
            <a:avLst>
              <a:gd name="adj" fmla="val 0"/>
            </a:avLst>
          </a:prstGeom>
          <a:solidFill>
            <a:srgbClr val="3BB7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ActionBar</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1" name="Rounded Rectangle 20"/>
          <p:cNvSpPr/>
          <p:nvPr/>
        </p:nvSpPr>
        <p:spPr>
          <a:xfrm>
            <a:off x="5099462" y="1891845"/>
            <a:ext cx="2033898" cy="666314"/>
          </a:xfrm>
          <a:prstGeom prst="roundRect">
            <a:avLst>
              <a:gd name="adj" fmla="val 0"/>
            </a:avLst>
          </a:prstGeom>
          <a:solidFill>
            <a:srgbClr val="3BB7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Printing Framework</a:t>
            </a:r>
          </a:p>
        </p:txBody>
      </p:sp>
      <p:sp>
        <p:nvSpPr>
          <p:cNvPr id="22" name="Rounded Rectangle 21"/>
          <p:cNvSpPr/>
          <p:nvPr/>
        </p:nvSpPr>
        <p:spPr>
          <a:xfrm>
            <a:off x="7270057" y="1891845"/>
            <a:ext cx="2033898" cy="666314"/>
          </a:xfrm>
          <a:prstGeom prst="roundRect">
            <a:avLst>
              <a:gd name="adj" fmla="val 0"/>
            </a:avLst>
          </a:prstGeom>
          <a:solidFill>
            <a:srgbClr val="3BB7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Renderscript</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3" name="Rounded Rectangle 22"/>
          <p:cNvSpPr/>
          <p:nvPr/>
        </p:nvSpPr>
        <p:spPr>
          <a:xfrm>
            <a:off x="9440653" y="1891845"/>
            <a:ext cx="2033898" cy="666314"/>
          </a:xfrm>
          <a:prstGeom prst="roundRect">
            <a:avLst>
              <a:gd name="adj" fmla="val 0"/>
            </a:avLst>
          </a:prstGeom>
          <a:solidFill>
            <a:srgbClr val="3BB7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NFC</a:t>
            </a:r>
          </a:p>
        </p:txBody>
      </p:sp>
      <p:sp>
        <p:nvSpPr>
          <p:cNvPr id="24" name="Rounded Rectangle 23"/>
          <p:cNvSpPr/>
          <p:nvPr/>
        </p:nvSpPr>
        <p:spPr>
          <a:xfrm>
            <a:off x="753781"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System.Data</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24377"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System.Windows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0" name="Rounded Rectangle 29"/>
          <p:cNvSpPr/>
          <p:nvPr/>
        </p:nvSpPr>
        <p:spPr>
          <a:xfrm>
            <a:off x="5094972"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System.Numerics</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1" name="Rounded Rectangle 30"/>
          <p:cNvSpPr/>
          <p:nvPr/>
        </p:nvSpPr>
        <p:spPr>
          <a:xfrm>
            <a:off x="7265566"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System.Core</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7" name="Rounded Rectangle 36"/>
          <p:cNvSpPr/>
          <p:nvPr/>
        </p:nvSpPr>
        <p:spPr>
          <a:xfrm>
            <a:off x="9436162" y="3497940"/>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System.ServiceModel</a:t>
            </a:r>
            <a:endParaRPr kumimoji="0" lang="en-US" sz="147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8" name="Rounded Rectangle 37"/>
          <p:cNvSpPr/>
          <p:nvPr/>
        </p:nvSpPr>
        <p:spPr>
          <a:xfrm>
            <a:off x="758273"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System.Net</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9" name="Rounded Rectangle 38"/>
          <p:cNvSpPr/>
          <p:nvPr/>
        </p:nvSpPr>
        <p:spPr>
          <a:xfrm>
            <a:off x="2928868"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System</a:t>
            </a:r>
          </a:p>
        </p:txBody>
      </p:sp>
      <p:sp>
        <p:nvSpPr>
          <p:cNvPr id="40" name="Rounded Rectangle 39"/>
          <p:cNvSpPr/>
          <p:nvPr/>
        </p:nvSpPr>
        <p:spPr>
          <a:xfrm>
            <a:off x="5099462"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System.IO</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1" name="Rounded Rectangle 40"/>
          <p:cNvSpPr/>
          <p:nvPr/>
        </p:nvSpPr>
        <p:spPr>
          <a:xfrm>
            <a:off x="7270057"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System.Linq</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42" name="Rounded Rectangle 41"/>
          <p:cNvSpPr/>
          <p:nvPr/>
        </p:nvSpPr>
        <p:spPr>
          <a:xfrm>
            <a:off x="9440653" y="2688668"/>
            <a:ext cx="2033898" cy="666314"/>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766"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System.Xml</a:t>
            </a:r>
            <a:endParaRPr kumimoji="0" lang="en-US" sz="176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6" name="Left Brace 25"/>
          <p:cNvSpPr/>
          <p:nvPr/>
        </p:nvSpPr>
        <p:spPr>
          <a:xfrm rot="5400000" flipH="1">
            <a:off x="5934146" y="-660478"/>
            <a:ext cx="373511" cy="10707296"/>
          </a:xfrm>
          <a:prstGeom prst="leftBrace">
            <a:avLst>
              <a:gd name="adj1" fmla="val 56668"/>
              <a:gd name="adj2" fmla="val 50000"/>
            </a:avLst>
          </a:prstGeom>
          <a:ln w="38100" cap="rnd">
            <a:solidFill>
              <a:srgbClr val="3BB7A8"/>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w="38100" cmpd="sng">
                <a:solidFill>
                  <a:srgbClr val="000000"/>
                </a:solidFill>
                <a:prstDash val="dash"/>
              </a:ln>
              <a:solidFill>
                <a:srgbClr val="404040"/>
              </a:solidFill>
              <a:effectLst/>
              <a:uLnTx/>
              <a:uFillTx/>
              <a:latin typeface="Segoe UI"/>
              <a:ea typeface="+mn-ea"/>
              <a:cs typeface="+mn-cs"/>
            </a:endParaRPr>
          </a:p>
        </p:txBody>
      </p:sp>
      <p:sp>
        <p:nvSpPr>
          <p:cNvPr id="27" name="Rectangle 26"/>
          <p:cNvSpPr/>
          <p:nvPr/>
        </p:nvSpPr>
        <p:spPr>
          <a:xfrm>
            <a:off x="5297278" y="4879926"/>
            <a:ext cx="1739579" cy="163121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mn-cs"/>
              </a:rPr>
              <a:t>C#</a:t>
            </a:r>
            <a:endParaRPr kumimoji="0" lang="en-US" sz="10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12695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Forms</a:t>
            </a:r>
          </a:p>
        </p:txBody>
      </p:sp>
    </p:spTree>
    <p:extLst>
      <p:ext uri="{BB962C8B-B14F-4D97-AF65-F5344CB8AC3E}">
        <p14:creationId xmlns:p14="http://schemas.microsoft.com/office/powerpoint/2010/main" val="315273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Xamarin.Forms- Cross Platform UI</a:t>
            </a:r>
          </a:p>
        </p:txBody>
      </p:sp>
      <p:sp>
        <p:nvSpPr>
          <p:cNvPr id="5" name="Content Placeholder 4"/>
          <p:cNvSpPr>
            <a:spLocks noGrp="1"/>
          </p:cNvSpPr>
          <p:nvPr>
            <p:ph idx="4294967295"/>
          </p:nvPr>
        </p:nvSpPr>
        <p:spPr>
          <a:xfrm>
            <a:off x="1183468" y="4968656"/>
            <a:ext cx="4479680" cy="1557117"/>
          </a:xfrm>
        </p:spPr>
        <p:txBody>
          <a:bodyPr>
            <a:normAutofit/>
          </a:bodyPr>
          <a:lstStyle/>
          <a:p>
            <a:pPr algn="ctr">
              <a:lnSpc>
                <a:spcPct val="100000"/>
              </a:lnSpc>
            </a:pPr>
            <a:r>
              <a:rPr lang="en-US" dirty="0" err="1">
                <a:solidFill>
                  <a:schemeClr val="tx1"/>
                </a:solidFill>
              </a:rPr>
              <a:t>Interfaz</a:t>
            </a:r>
            <a:r>
              <a:rPr lang="en-US" dirty="0">
                <a:solidFill>
                  <a:schemeClr val="tx1"/>
                </a:solidFill>
              </a:rPr>
              <a:t> </a:t>
            </a:r>
            <a:r>
              <a:rPr lang="en-US" dirty="0" err="1">
                <a:solidFill>
                  <a:schemeClr val="tx1"/>
                </a:solidFill>
              </a:rPr>
              <a:t>Usuario</a:t>
            </a:r>
            <a:r>
              <a:rPr lang="en-US" dirty="0">
                <a:solidFill>
                  <a:schemeClr val="tx1"/>
                </a:solidFill>
              </a:rPr>
              <a:t> </a:t>
            </a:r>
            <a:r>
              <a:rPr lang="en-US" dirty="0" err="1">
                <a:solidFill>
                  <a:schemeClr val="tx1"/>
                </a:solidFill>
              </a:rPr>
              <a:t>nativa</a:t>
            </a:r>
            <a:r>
              <a:rPr lang="en-US" dirty="0">
                <a:solidFill>
                  <a:schemeClr val="tx1"/>
                </a:solidFill>
              </a:rPr>
              <a:t> </a:t>
            </a:r>
            <a:r>
              <a:rPr lang="en-US" dirty="0" err="1">
                <a:solidFill>
                  <a:schemeClr val="tx1"/>
                </a:solidFill>
              </a:rPr>
              <a:t>compartida</a:t>
            </a:r>
            <a:endParaRPr lang="en-US" dirty="0">
              <a:solidFill>
                <a:schemeClr val="tx1"/>
              </a:solidFill>
            </a:endParaRPr>
          </a:p>
          <a:p>
            <a:pPr algn="ctr">
              <a:lnSpc>
                <a:spcPct val="100000"/>
              </a:lnSpc>
            </a:pPr>
            <a:r>
              <a:rPr lang="en-US" dirty="0" err="1">
                <a:solidFill>
                  <a:schemeClr val="tx1"/>
                </a:solidFill>
              </a:rPr>
              <a:t>Lógica</a:t>
            </a:r>
            <a:r>
              <a:rPr lang="en-US" dirty="0">
                <a:solidFill>
                  <a:schemeClr val="tx1"/>
                </a:solidFill>
              </a:rPr>
              <a:t> </a:t>
            </a:r>
            <a:r>
              <a:rPr lang="en-US" dirty="0" err="1">
                <a:solidFill>
                  <a:schemeClr val="tx1"/>
                </a:solidFill>
              </a:rPr>
              <a:t>compartida</a:t>
            </a:r>
            <a:r>
              <a:rPr lang="en-US" dirty="0">
                <a:solidFill>
                  <a:schemeClr val="tx1"/>
                </a:solidFill>
              </a:rPr>
              <a:t> C#</a:t>
            </a:r>
          </a:p>
          <a:p>
            <a:endParaRPr lang="en-US" dirty="0">
              <a:solidFill>
                <a:schemeClr val="tx1"/>
              </a:solidFill>
            </a:endParaRPr>
          </a:p>
        </p:txBody>
      </p:sp>
      <p:grpSp>
        <p:nvGrpSpPr>
          <p:cNvPr id="8" name="Group 7"/>
          <p:cNvGrpSpPr/>
          <p:nvPr/>
        </p:nvGrpSpPr>
        <p:grpSpPr>
          <a:xfrm>
            <a:off x="1173930" y="1783562"/>
            <a:ext cx="4501219" cy="320115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dirty="0" err="1">
                  <a:solidFill>
                    <a:srgbClr val="FFFFFF"/>
                  </a:solidFill>
                  <a:latin typeface="Segoe UI Light"/>
                </a:rPr>
                <a:t>Lógica</a:t>
              </a:r>
              <a:r>
                <a:rPr lang="en-US" sz="2549" kern="0" dirty="0">
                  <a:solidFill>
                    <a:srgbClr val="FFFFFF"/>
                  </a:solidFill>
                  <a:latin typeface="Segoe UI Light"/>
                </a:rPr>
                <a:t> C# </a:t>
              </a:r>
              <a:r>
                <a:rPr lang="en-US" sz="2549" kern="0" dirty="0" err="1">
                  <a:solidFill>
                    <a:srgbClr val="FFFFFF"/>
                  </a:solidFill>
                  <a:latin typeface="Segoe UI Light"/>
                </a:rPr>
                <a:t>compartido</a:t>
              </a:r>
              <a:endParaRPr lang="en-US" sz="2549" kern="0" dirty="0">
                <a:solidFill>
                  <a:srgbClr val="FFFFFF"/>
                </a:solidFill>
                <a:latin typeface="Segoe UI Light"/>
              </a:endParaRP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3134" kern="0" dirty="0">
                  <a:solidFill>
                    <a:srgbClr val="FFFFFF"/>
                  </a:solidFill>
                </a:rPr>
                <a:t>Código UI </a:t>
              </a:r>
              <a:r>
                <a:rPr lang="en-US" sz="3134" kern="0" dirty="0" err="1">
                  <a:solidFill>
                    <a:srgbClr val="FFFFFF"/>
                  </a:solidFill>
                </a:rPr>
                <a:t>compartido</a:t>
              </a:r>
              <a:endParaRPr lang="en-US" sz="3134" kern="0" dirty="0">
                <a:solidFill>
                  <a:srgbClr val="FFFFFF"/>
                </a:solidFill>
              </a:endParaRP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223" y="217266"/>
            <a:ext cx="4641922" cy="443832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507" y="1165567"/>
            <a:ext cx="2722421" cy="2765482"/>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63148" y="3308821"/>
            <a:ext cx="6841579" cy="285907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846" y="1983281"/>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992432"/>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t>
            </a:r>
            <a:r>
              <a:rPr lang="en-US" dirty="0" err="1"/>
              <a:t>Qué</a:t>
            </a:r>
            <a:r>
              <a:rPr lang="en-US" dirty="0"/>
              <a:t> </a:t>
            </a:r>
            <a:r>
              <a:rPr lang="en-US" dirty="0" err="1"/>
              <a:t>incluye</a:t>
            </a:r>
            <a:r>
              <a:rPr lang="en-US" dirty="0"/>
              <a:t>?</a:t>
            </a:r>
          </a:p>
        </p:txBody>
      </p:sp>
      <p:sp>
        <p:nvSpPr>
          <p:cNvPr id="10" name="Text Placeholder 18"/>
          <p:cNvSpPr txBox="1">
            <a:spLocks/>
          </p:cNvSpPr>
          <p:nvPr/>
        </p:nvSpPr>
        <p:spPr>
          <a:xfrm>
            <a:off x="6365202" y="2404549"/>
            <a:ext cx="5544288" cy="3982769"/>
          </a:xfrm>
          <a:prstGeom prst="rect">
            <a:avLst/>
          </a:prstGeom>
        </p:spPr>
        <p:txBody>
          <a:bodyPr vert="horz" wrap="square" lIns="143407" tIns="89631" rIns="143407" bIns="89631"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12">
              <a:lnSpc>
                <a:spcPct val="100000"/>
              </a:lnSpc>
              <a:spcBef>
                <a:spcPts val="500"/>
              </a:spcBef>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40+ </a:t>
            </a:r>
            <a:r>
              <a:rPr lang="en-US" sz="2550" dirty="0" err="1">
                <a:solidFill>
                  <a:srgbClr val="505050"/>
                </a:solidFill>
                <a:latin typeface="Segoe UI" charset="0"/>
                <a:ea typeface="Segoe UI" charset="0"/>
                <a:cs typeface="Segoe UI" charset="0"/>
              </a:rPr>
              <a:t>Páginas</a:t>
            </a:r>
            <a:r>
              <a:rPr lang="en-US" sz="2550" dirty="0">
                <a:solidFill>
                  <a:srgbClr val="505050"/>
                </a:solidFill>
                <a:latin typeface="Segoe UI" charset="0"/>
                <a:ea typeface="Segoe UI" charset="0"/>
                <a:cs typeface="Segoe UI" charset="0"/>
              </a:rPr>
              <a:t>, </a:t>
            </a:r>
            <a:r>
              <a:rPr lang="en-US" sz="2550" dirty="0" err="1">
                <a:solidFill>
                  <a:srgbClr val="505050"/>
                </a:solidFill>
                <a:latin typeface="Segoe UI" charset="0"/>
                <a:ea typeface="Segoe UI" charset="0"/>
                <a:cs typeface="Segoe UI" charset="0"/>
              </a:rPr>
              <a:t>diseños</a:t>
            </a:r>
            <a:r>
              <a:rPr lang="en-US" sz="2550" dirty="0">
                <a:solidFill>
                  <a:srgbClr val="505050"/>
                </a:solidFill>
                <a:latin typeface="Segoe UI" charset="0"/>
                <a:ea typeface="Segoe UI" charset="0"/>
                <a:cs typeface="Segoe UI" charset="0"/>
              </a:rPr>
              <a:t>, y </a:t>
            </a:r>
            <a:r>
              <a:rPr lang="en-US" sz="2550" dirty="0" err="1">
                <a:solidFill>
                  <a:srgbClr val="505050"/>
                </a:solidFill>
                <a:latin typeface="Segoe UI" charset="0"/>
                <a:ea typeface="Segoe UI" charset="0"/>
                <a:cs typeface="Segoe UI" charset="0"/>
              </a:rPr>
              <a:t>controles</a:t>
            </a:r>
            <a:endParaRPr lang="en-US" sz="2550" dirty="0">
              <a:solidFill>
                <a:srgbClr val="505050"/>
              </a:solidFill>
              <a:latin typeface="Segoe UI" charset="0"/>
              <a:ea typeface="Segoe UI" charset="0"/>
              <a:cs typeface="Segoe UI" charset="0"/>
            </a:endParaRPr>
          </a:p>
          <a:p>
            <a:pPr marL="0" indent="0" defTabSz="457112">
              <a:lnSpc>
                <a:spcPct val="100000"/>
              </a:lnSpc>
              <a:spcBef>
                <a:spcPts val="500"/>
              </a:spcBef>
            </a:pPr>
            <a:r>
              <a:rPr lang="en-US" sz="2550" dirty="0">
                <a:solidFill>
                  <a:srgbClr val="505050"/>
                </a:solidFill>
                <a:latin typeface="Segoe UI" charset="0"/>
                <a:ea typeface="Segoe UI" charset="0"/>
                <a:cs typeface="Segoe UI" charset="0"/>
              </a:rPr>
              <a:t>    (code behind o XAML)</a:t>
            </a:r>
          </a:p>
          <a:p>
            <a:pPr marL="0" indent="0" defTabSz="457112">
              <a:lnSpc>
                <a:spcPct val="100000"/>
              </a:lnSpc>
              <a:spcBef>
                <a:spcPts val="500"/>
              </a:spcBef>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Enlace a </a:t>
            </a:r>
            <a:r>
              <a:rPr lang="en-US" sz="2550" dirty="0" err="1">
                <a:solidFill>
                  <a:srgbClr val="505050"/>
                </a:solidFill>
                <a:latin typeface="Segoe UI" charset="0"/>
                <a:ea typeface="Segoe UI" charset="0"/>
                <a:cs typeface="Segoe UI" charset="0"/>
              </a:rPr>
              <a:t>datos</a:t>
            </a:r>
            <a:r>
              <a:rPr lang="en-US" sz="2550" dirty="0">
                <a:solidFill>
                  <a:srgbClr val="505050"/>
                </a:solidFill>
                <a:latin typeface="Segoe UI" charset="0"/>
                <a:ea typeface="Segoe UI" charset="0"/>
                <a:cs typeface="Segoe UI" charset="0"/>
              </a:rPr>
              <a:t> (</a:t>
            </a:r>
            <a:r>
              <a:rPr lang="en-US" sz="2550" dirty="0" err="1">
                <a:solidFill>
                  <a:srgbClr val="505050"/>
                </a:solidFill>
                <a:latin typeface="Segoe UI" charset="0"/>
                <a:ea typeface="Segoe UI" charset="0"/>
                <a:cs typeface="Segoe UI" charset="0"/>
              </a:rPr>
              <a:t>doble</a:t>
            </a:r>
            <a:r>
              <a:rPr lang="en-US" sz="2550" dirty="0">
                <a:solidFill>
                  <a:srgbClr val="505050"/>
                </a:solidFill>
                <a:latin typeface="Segoe UI" charset="0"/>
                <a:ea typeface="Segoe UI" charset="0"/>
                <a:cs typeface="Segoe UI" charset="0"/>
              </a:rPr>
              <a:t> </a:t>
            </a:r>
            <a:r>
              <a:rPr lang="en-US" sz="2550" dirty="0" err="1">
                <a:solidFill>
                  <a:srgbClr val="505050"/>
                </a:solidFill>
                <a:latin typeface="Segoe UI" charset="0"/>
                <a:ea typeface="Segoe UI" charset="0"/>
                <a:cs typeface="Segoe UI" charset="0"/>
              </a:rPr>
              <a:t>vía</a:t>
            </a:r>
            <a:r>
              <a:rPr lang="en-US" sz="2550" dirty="0">
                <a:solidFill>
                  <a:srgbClr val="505050"/>
                </a:solidFill>
                <a:latin typeface="Segoe UI" charset="0"/>
                <a:ea typeface="Segoe UI" charset="0"/>
                <a:cs typeface="Segoe UI" charset="0"/>
              </a:rPr>
              <a:t>)</a:t>
            </a:r>
          </a:p>
          <a:p>
            <a:pPr marL="0" indent="0" defTabSz="457112">
              <a:lnSpc>
                <a:spcPct val="100000"/>
              </a:lnSpc>
              <a:spcBef>
                <a:spcPts val="500"/>
              </a:spcBef>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a:t>
            </a:r>
            <a:r>
              <a:rPr lang="en-US" sz="2550" dirty="0" err="1">
                <a:solidFill>
                  <a:srgbClr val="505050"/>
                </a:solidFill>
                <a:latin typeface="Segoe UI" charset="0"/>
                <a:ea typeface="Segoe UI" charset="0"/>
                <a:cs typeface="Segoe UI" charset="0"/>
              </a:rPr>
              <a:t>Navegación</a:t>
            </a:r>
            <a:endParaRPr lang="en-US" sz="2550" dirty="0">
              <a:solidFill>
                <a:srgbClr val="505050"/>
              </a:solidFill>
              <a:latin typeface="Segoe UI" charset="0"/>
              <a:ea typeface="Segoe UI" charset="0"/>
              <a:cs typeface="Segoe UI" charset="0"/>
            </a:endParaRPr>
          </a:p>
          <a:p>
            <a:pPr marL="0" indent="0" defTabSz="457112">
              <a:lnSpc>
                <a:spcPct val="100000"/>
              </a:lnSpc>
              <a:spcBef>
                <a:spcPts val="500"/>
              </a:spcBef>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API </a:t>
            </a:r>
            <a:r>
              <a:rPr lang="en-US" sz="2550" dirty="0" err="1">
                <a:solidFill>
                  <a:srgbClr val="505050"/>
                </a:solidFill>
                <a:latin typeface="Segoe UI" charset="0"/>
                <a:ea typeface="Segoe UI" charset="0"/>
                <a:cs typeface="Segoe UI" charset="0"/>
              </a:rPr>
              <a:t>Animaciones</a:t>
            </a:r>
            <a:endParaRPr lang="en-US" sz="2550" dirty="0">
              <a:solidFill>
                <a:srgbClr val="505050"/>
              </a:solidFill>
              <a:latin typeface="Segoe UI" charset="0"/>
              <a:ea typeface="Segoe UI" charset="0"/>
              <a:cs typeface="Segoe UI" charset="0"/>
            </a:endParaRPr>
          </a:p>
          <a:p>
            <a:pPr marL="0" indent="0" defTabSz="457112">
              <a:lnSpc>
                <a:spcPct val="100000"/>
              </a:lnSpc>
              <a:spcBef>
                <a:spcPts val="500"/>
              </a:spcBef>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Servicio </a:t>
            </a:r>
            <a:r>
              <a:rPr lang="en-US" sz="2550" dirty="0" err="1">
                <a:solidFill>
                  <a:srgbClr val="505050"/>
                </a:solidFill>
                <a:latin typeface="Segoe UI" charset="0"/>
                <a:ea typeface="Segoe UI" charset="0"/>
                <a:cs typeface="Segoe UI" charset="0"/>
              </a:rPr>
              <a:t>Dependencia</a:t>
            </a:r>
            <a:endParaRPr lang="en-US" sz="2550" dirty="0">
              <a:solidFill>
                <a:srgbClr val="505050"/>
              </a:solidFill>
              <a:latin typeface="Segoe UI" charset="0"/>
              <a:ea typeface="Segoe UI" charset="0"/>
              <a:cs typeface="Segoe UI" charset="0"/>
            </a:endParaRPr>
          </a:p>
          <a:p>
            <a:pPr marL="0" indent="0" defTabSz="457112">
              <a:lnSpc>
                <a:spcPct val="100000"/>
              </a:lnSpc>
              <a:spcBef>
                <a:spcPts val="500"/>
              </a:spcBef>
            </a:pPr>
            <a:r>
              <a:rPr lang="en-US" sz="2550" dirty="0">
                <a:solidFill>
                  <a:srgbClr val="3BB7A8"/>
                </a:solidFill>
                <a:latin typeface="Segoe UI" charset="0"/>
                <a:ea typeface="Segoe UI" charset="0"/>
                <a:cs typeface="Segoe UI" charset="0"/>
              </a:rPr>
              <a:t>✓</a:t>
            </a:r>
            <a:r>
              <a:rPr lang="en-US" sz="2550" dirty="0">
                <a:solidFill>
                  <a:srgbClr val="505050"/>
                </a:solidFill>
                <a:latin typeface="Segoe UI" charset="0"/>
                <a:ea typeface="Segoe UI" charset="0"/>
                <a:cs typeface="Segoe UI" charset="0"/>
              </a:rPr>
              <a:t>  Centro de </a:t>
            </a:r>
            <a:r>
              <a:rPr lang="en-US" sz="2550" dirty="0" err="1">
                <a:solidFill>
                  <a:srgbClr val="505050"/>
                </a:solidFill>
                <a:latin typeface="Segoe UI" charset="0"/>
                <a:ea typeface="Segoe UI" charset="0"/>
                <a:cs typeface="Segoe UI" charset="0"/>
              </a:rPr>
              <a:t>Mensajes</a:t>
            </a:r>
            <a:endParaRPr lang="en-US" sz="2550" dirty="0">
              <a:solidFill>
                <a:srgbClr val="505050"/>
              </a:solidFill>
              <a:latin typeface="Segoe UI" charset="0"/>
              <a:ea typeface="Segoe UI" charset="0"/>
              <a:cs typeface="Segoe UI" charset="0"/>
            </a:endParaRPr>
          </a:p>
        </p:txBody>
      </p:sp>
      <p:grpSp>
        <p:nvGrpSpPr>
          <p:cNvPr id="22" name="Group 21"/>
          <p:cNvGrpSpPr/>
          <p:nvPr/>
        </p:nvGrpSpPr>
        <p:grpSpPr>
          <a:xfrm>
            <a:off x="570902" y="1739240"/>
            <a:ext cx="5364237" cy="2927835"/>
            <a:chOff x="12490798" y="3478001"/>
            <a:chExt cx="10729995" cy="5856499"/>
          </a:xfrm>
        </p:grpSpPr>
        <p:grpSp>
          <p:nvGrpSpPr>
            <p:cNvPr id="23" name="Group 22"/>
            <p:cNvGrpSpPr/>
            <p:nvPr/>
          </p:nvGrpSpPr>
          <p:grpSpPr>
            <a:xfrm>
              <a:off x="12490798" y="3478001"/>
              <a:ext cx="10729995" cy="5856499"/>
              <a:chOff x="5759228" y="2930084"/>
              <a:chExt cx="12896749" cy="7039127"/>
            </a:xfrm>
          </p:grpSpPr>
          <p:sp>
            <p:nvSpPr>
              <p:cNvPr id="25" name="Rectangle 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28" name="Group 27"/>
              <p:cNvGrpSpPr/>
              <p:nvPr/>
            </p:nvGrpSpPr>
            <p:grpSpPr>
              <a:xfrm>
                <a:off x="5759228" y="6559171"/>
                <a:ext cx="12896749" cy="3410040"/>
                <a:chOff x="5759228" y="6559171"/>
                <a:chExt cx="12896749" cy="3410040"/>
              </a:xfrm>
            </p:grpSpPr>
            <p:sp>
              <p:nvSpPr>
                <p:cNvPr id="38" name="Rectangle 37"/>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TextBox 38"/>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r>
                    <a:rPr lang="en-US" sz="3300" dirty="0" err="1">
                      <a:solidFill>
                        <a:schemeClr val="bg1"/>
                      </a:solidFill>
                      <a:latin typeface="Segoe UI Semibold" panose="020B0702040204020203" pitchFamily="34" charset="0"/>
                    </a:rPr>
                    <a:t>Lógica</a:t>
                  </a:r>
                  <a:r>
                    <a:rPr lang="en-US" sz="3300" dirty="0">
                      <a:solidFill>
                        <a:schemeClr val="bg1"/>
                      </a:solidFill>
                      <a:latin typeface="Segoe UI Semibold" panose="020B0702040204020203" pitchFamily="34" charset="0"/>
                    </a:rPr>
                    <a:t> </a:t>
                  </a:r>
                  <a:r>
                    <a:rPr lang="en-US" sz="3300" dirty="0" err="1">
                      <a:solidFill>
                        <a:schemeClr val="bg1"/>
                      </a:solidFill>
                      <a:latin typeface="Segoe UI Semibold" panose="020B0702040204020203" pitchFamily="34" charset="0"/>
                    </a:rPr>
                    <a:t>compartida</a:t>
                  </a:r>
                  <a:r>
                    <a:rPr lang="en-US" sz="3300" dirty="0">
                      <a:solidFill>
                        <a:schemeClr val="bg1"/>
                      </a:solidFill>
                      <a:latin typeface="Segoe UI Semibold" panose="020B0702040204020203" pitchFamily="34" charset="0"/>
                    </a:rPr>
                    <a:t> C#</a:t>
                  </a:r>
                </a:p>
              </p:txBody>
            </p:sp>
          </p:grpSp>
          <p:grpSp>
            <p:nvGrpSpPr>
              <p:cNvPr id="29" name="Group 28"/>
              <p:cNvGrpSpPr/>
              <p:nvPr/>
            </p:nvGrpSpPr>
            <p:grpSpPr>
              <a:xfrm>
                <a:off x="7135625" y="2935980"/>
                <a:ext cx="1574643" cy="1574643"/>
                <a:chOff x="7135625" y="2935980"/>
                <a:chExt cx="1574643" cy="1574643"/>
              </a:xfrm>
            </p:grpSpPr>
            <p:sp>
              <p:nvSpPr>
                <p:cNvPr id="36" name="Oval 35"/>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30" name="Group 29"/>
              <p:cNvGrpSpPr/>
              <p:nvPr/>
            </p:nvGrpSpPr>
            <p:grpSpPr>
              <a:xfrm>
                <a:off x="11434337" y="2930084"/>
                <a:ext cx="1574643" cy="1574643"/>
                <a:chOff x="11434337" y="2930084"/>
                <a:chExt cx="1574643" cy="1574643"/>
              </a:xfrm>
            </p:grpSpPr>
            <p:sp>
              <p:nvSpPr>
                <p:cNvPr id="34" name="Oval 33"/>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31" name="Group 30"/>
              <p:cNvGrpSpPr/>
              <p:nvPr/>
            </p:nvGrpSpPr>
            <p:grpSpPr>
              <a:xfrm>
                <a:off x="15720599" y="2954983"/>
                <a:ext cx="1574643" cy="1574643"/>
                <a:chOff x="15720599" y="2954983"/>
                <a:chExt cx="1574643" cy="1574643"/>
              </a:xfrm>
            </p:grpSpPr>
            <p:sp>
              <p:nvSpPr>
                <p:cNvPr id="32" name="Oval 31"/>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24" name="Rectangle 23"/>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a:r>
                <a:rPr lang="en-US" sz="2200" dirty="0">
                  <a:solidFill>
                    <a:schemeClr val="bg1"/>
                  </a:solidFill>
                  <a:latin typeface="Segoe UI Semibold" panose="020B0702040204020203" pitchFamily="34" charset="0"/>
                </a:rPr>
                <a:t>UI </a:t>
              </a:r>
              <a:r>
                <a:rPr lang="en-US" sz="2200" dirty="0" err="1">
                  <a:solidFill>
                    <a:schemeClr val="bg1"/>
                  </a:solidFill>
                  <a:latin typeface="Segoe UI Semibold" panose="020B0702040204020203" pitchFamily="34" charset="0"/>
                </a:rPr>
                <a:t>Compartida</a:t>
              </a:r>
              <a:endParaRPr lang="en-US" sz="22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56406789"/>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166051"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a:solidFill>
                  <a:schemeClr val="tx1"/>
                </a:solidFill>
              </a:rPr>
              <a:t>Pages</a:t>
            </a:r>
          </a:p>
        </p:txBody>
      </p:sp>
      <p:grpSp>
        <p:nvGrpSpPr>
          <p:cNvPr id="12" name="Group 11"/>
          <p:cNvGrpSpPr/>
          <p:nvPr/>
        </p:nvGrpSpPr>
        <p:grpSpPr>
          <a:xfrm>
            <a:off x="2660198"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645" y="1063210"/>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90920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ActivityIndicator</a:t>
            </a:r>
            <a:endParaRPr lang="en-US" sz="1765" dirty="0">
              <a:solidFill>
                <a:schemeClr val="bg1"/>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BoxView</a:t>
            </a:r>
            <a:endParaRPr lang="en-US" sz="1765" dirty="0">
              <a:solidFill>
                <a:schemeClr val="bg1"/>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DatePicker</a:t>
            </a:r>
            <a:endParaRPr lang="en-US" sz="1765" dirty="0">
              <a:solidFill>
                <a:schemeClr val="bg1"/>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ListView</a:t>
            </a:r>
            <a:endParaRPr lang="en-US" sz="1765" dirty="0">
              <a:solidFill>
                <a:schemeClr val="bg1"/>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OpenGLView</a:t>
            </a:r>
            <a:endParaRPr lang="en-US" sz="1765" dirty="0">
              <a:solidFill>
                <a:schemeClr val="bg1"/>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ProgressBar</a:t>
            </a:r>
            <a:endParaRPr lang="en-US" sz="1765" dirty="0">
              <a:solidFill>
                <a:schemeClr val="bg1"/>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SearchBar</a:t>
            </a:r>
            <a:endParaRPr lang="en-US" sz="1765" dirty="0">
              <a:solidFill>
                <a:schemeClr val="bg1"/>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TableView</a:t>
            </a:r>
            <a:endParaRPr lang="en-US" sz="1765" dirty="0">
              <a:solidFill>
                <a:schemeClr val="bg1"/>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TimePicker</a:t>
            </a:r>
            <a:endParaRPr lang="en-US" sz="1765" dirty="0">
              <a:solidFill>
                <a:schemeClr val="bg1"/>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WebView</a:t>
            </a:r>
            <a:endParaRPr lang="en-US" sz="1765" dirty="0">
              <a:solidFill>
                <a:schemeClr val="bg1"/>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EntryCell</a:t>
            </a:r>
            <a:endParaRPr lang="en-US" sz="1765" dirty="0">
              <a:solidFill>
                <a:schemeClr val="bg1"/>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ImageCell</a:t>
            </a:r>
            <a:endParaRPr lang="en-US" sz="1765" dirty="0">
              <a:solidFill>
                <a:schemeClr val="bg1"/>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SwitchCell</a:t>
            </a:r>
            <a:endParaRPr lang="en-US" sz="1765" dirty="0">
              <a:solidFill>
                <a:schemeClr val="bg1"/>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TextCell</a:t>
            </a:r>
            <a:endParaRPr lang="en-US" sz="1765" dirty="0">
              <a:solidFill>
                <a:schemeClr val="bg1"/>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ViewCell</a:t>
            </a:r>
            <a:endParaRPr lang="en-US" sz="1765" dirty="0">
              <a:solidFill>
                <a:schemeClr val="bg1"/>
              </a:solidFill>
              <a:cs typeface="Helvetica Light"/>
            </a:endParaRPr>
          </a:p>
        </p:txBody>
      </p:sp>
      <p:sp>
        <p:nvSpPr>
          <p:cNvPr id="5" name="Title 4"/>
          <p:cNvSpPr>
            <a:spLocks noGrp="1"/>
          </p:cNvSpPr>
          <p:nvPr>
            <p:ph type="title"/>
          </p:nvPr>
        </p:nvSpPr>
        <p:spPr/>
        <p:txBody>
          <a:bodyPr/>
          <a:lstStyle/>
          <a:p>
            <a:r>
              <a:rPr lang="en-US" dirty="0"/>
              <a:t>Controls</a:t>
            </a:r>
          </a:p>
        </p:txBody>
      </p:sp>
      <p:sp>
        <p:nvSpPr>
          <p:cNvPr id="2" name="Marcador de texto 1">
            <a:extLst>
              <a:ext uri="{FF2B5EF4-FFF2-40B4-BE49-F238E27FC236}">
                <a16:creationId xmlns:a16="http://schemas.microsoft.com/office/drawing/2014/main" id="{D8755753-5D35-4421-AEFB-09331DA867A2}"/>
              </a:ext>
            </a:extLst>
          </p:cNvPr>
          <p:cNvSpPr>
            <a:spLocks noGrp="1"/>
          </p:cNvSpPr>
          <p:nvPr>
            <p:ph type="body" sz="quarter" idx="10"/>
          </p:nvPr>
        </p:nvSpPr>
        <p:spPr/>
        <p:txBody>
          <a:bodyPr/>
          <a:lstStyle/>
          <a:p>
            <a:endParaRPr lang="es-ES"/>
          </a:p>
        </p:txBody>
      </p:sp>
      <p:sp>
        <p:nvSpPr>
          <p:cNvPr id="34" name="Rounded Rectangle 32">
            <a:extLst>
              <a:ext uri="{FF2B5EF4-FFF2-40B4-BE49-F238E27FC236}">
                <a16:creationId xmlns:a16="http://schemas.microsoft.com/office/drawing/2014/main" id="{63FB1C17-7E3F-4414-8F88-66559C7B0438}"/>
              </a:ext>
            </a:extLst>
          </p:cNvPr>
          <p:cNvSpPr/>
          <p:nvPr/>
        </p:nvSpPr>
        <p:spPr>
          <a:xfrm>
            <a:off x="9628057" y="5526365"/>
            <a:ext cx="2033609" cy="666219"/>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CollectionView</a:t>
            </a:r>
            <a:endParaRPr lang="en-US" sz="1765" dirty="0">
              <a:solidFill>
                <a:schemeClr val="bg1"/>
              </a:solidFill>
              <a:cs typeface="Helvetica Light"/>
            </a:endParaRPr>
          </a:p>
        </p:txBody>
      </p:sp>
    </p:spTree>
    <p:extLst>
      <p:ext uri="{BB962C8B-B14F-4D97-AF65-F5344CB8AC3E}">
        <p14:creationId xmlns:p14="http://schemas.microsoft.com/office/powerpoint/2010/main" val="1701318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493347" y="363103"/>
            <a:ext cx="11655840" cy="899537"/>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sz="4800" dirty="0"/>
              <a:t>Native UI</a:t>
            </a:r>
          </a:p>
        </p:txBody>
      </p:sp>
      <p:sp>
        <p:nvSpPr>
          <p:cNvPr id="27" name="Text Placeholder 2"/>
          <p:cNvSpPr txBox="1">
            <a:spLocks/>
          </p:cNvSpPr>
          <p:nvPr/>
        </p:nvSpPr>
        <p:spPr>
          <a:xfrm>
            <a:off x="493346" y="1204194"/>
            <a:ext cx="11653523" cy="724143"/>
          </a:xfrm>
          <a:prstGeom prst="rect">
            <a:avLst/>
          </a:prstGeom>
        </p:spPr>
        <p:txBody>
          <a:bodyPr vert="horz" wrap="square" lIns="179285" tIns="143428" rIns="179285" bIns="143428"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dirty="0"/>
              <a:t>Forms elements are realized via platform renderers.</a:t>
            </a:r>
            <a:endParaRPr lang="en-US" sz="3137" dirty="0">
              <a:gradFill>
                <a:gsLst>
                  <a:gs pos="2917">
                    <a:schemeClr val="tx2"/>
                  </a:gs>
                  <a:gs pos="30000">
                    <a:schemeClr val="tx2"/>
                  </a:gs>
                </a:gsLst>
                <a:lin ang="5400000" scaled="0"/>
              </a:gradFill>
            </a:endParaRPr>
          </a:p>
        </p:txBody>
      </p:sp>
      <p:graphicFrame>
        <p:nvGraphicFramePr>
          <p:cNvPr id="28" name="Table 27"/>
          <p:cNvGraphicFramePr>
            <a:graphicFrameLocks noGrp="1"/>
          </p:cNvGraphicFramePr>
          <p:nvPr>
            <p:extLst/>
          </p:nvPr>
        </p:nvGraphicFramePr>
        <p:xfrm>
          <a:off x="493345" y="2681979"/>
          <a:ext cx="11280013" cy="2539872"/>
        </p:xfrm>
        <a:graphic>
          <a:graphicData uri="http://schemas.openxmlformats.org/drawingml/2006/table">
            <a:tbl>
              <a:tblPr firstRow="1" bandRow="1">
                <a:tableStyleId>{5C22544A-7EE6-4342-B048-85BDC9FD1C3A}</a:tableStyleId>
              </a:tblPr>
              <a:tblGrid>
                <a:gridCol w="1084616">
                  <a:extLst>
                    <a:ext uri="{9D8B030D-6E8A-4147-A177-3AD203B41FA5}">
                      <a16:colId xmlns:a16="http://schemas.microsoft.com/office/drawing/2014/main" val="20000"/>
                    </a:ext>
                  </a:extLst>
                </a:gridCol>
                <a:gridCol w="2386157">
                  <a:extLst>
                    <a:ext uri="{9D8B030D-6E8A-4147-A177-3AD203B41FA5}">
                      <a16:colId xmlns:a16="http://schemas.microsoft.com/office/drawing/2014/main" val="20001"/>
                    </a:ext>
                  </a:extLst>
                </a:gridCol>
                <a:gridCol w="1735387">
                  <a:extLst>
                    <a:ext uri="{9D8B030D-6E8A-4147-A177-3AD203B41FA5}">
                      <a16:colId xmlns:a16="http://schemas.microsoft.com/office/drawing/2014/main" val="20002"/>
                    </a:ext>
                  </a:extLst>
                </a:gridCol>
                <a:gridCol w="6073853">
                  <a:extLst>
                    <a:ext uri="{9D8B030D-6E8A-4147-A177-3AD203B41FA5}">
                      <a16:colId xmlns:a16="http://schemas.microsoft.com/office/drawing/2014/main" val="20003"/>
                    </a:ext>
                  </a:extLst>
                </a:gridCol>
              </a:tblGrid>
              <a:tr h="634968">
                <a:tc>
                  <a:txBody>
                    <a:bodyPr/>
                    <a:lstStyle/>
                    <a:p>
                      <a:endParaRPr lang="en-US" sz="1800" dirty="0"/>
                    </a:p>
                  </a:txBody>
                  <a:tcPr marL="89642" marR="89642" marT="44821" marB="44821" anchor="ctr">
                    <a:noFill/>
                  </a:tcPr>
                </a:tc>
                <a:tc>
                  <a:txBody>
                    <a:bodyPr/>
                    <a:lstStyle/>
                    <a:p>
                      <a:r>
                        <a:rPr lang="en-US" sz="1800" dirty="0" err="1"/>
                        <a:t>ContentPage</a:t>
                      </a:r>
                      <a:endParaRPr lang="en-US" sz="1800" dirty="0"/>
                    </a:p>
                  </a:txBody>
                  <a:tcPr marL="89642" marR="89642" marT="44821" marB="44821" anchor="ctr"/>
                </a:tc>
                <a:tc>
                  <a:txBody>
                    <a:bodyPr/>
                    <a:lstStyle/>
                    <a:p>
                      <a:r>
                        <a:rPr lang="en-US" sz="1800" dirty="0"/>
                        <a:t>Label</a:t>
                      </a:r>
                    </a:p>
                  </a:txBody>
                  <a:tcPr marL="89642" marR="89642" marT="44821" marB="44821" anchor="ctr"/>
                </a:tc>
                <a:tc>
                  <a:txBody>
                    <a:bodyPr/>
                    <a:lstStyle/>
                    <a:p>
                      <a:r>
                        <a:rPr lang="en-US" sz="1800" dirty="0"/>
                        <a:t>Picker</a:t>
                      </a:r>
                    </a:p>
                  </a:txBody>
                  <a:tcPr marL="89642" marR="89642" marT="44821" marB="44821" anchor="ctr"/>
                </a:tc>
                <a:extLst>
                  <a:ext uri="{0D108BD9-81ED-4DB2-BD59-A6C34878D82A}">
                    <a16:rowId xmlns:a16="http://schemas.microsoft.com/office/drawing/2014/main" val="10000"/>
                  </a:ext>
                </a:extLst>
              </a:tr>
              <a:tr h="634968">
                <a:tc>
                  <a:txBody>
                    <a:bodyPr/>
                    <a:lstStyle/>
                    <a:p>
                      <a:r>
                        <a:rPr lang="en-US" sz="1800" dirty="0">
                          <a:solidFill>
                            <a:schemeClr val="tx2"/>
                          </a:solidFill>
                        </a:rPr>
                        <a:t>Android</a:t>
                      </a:r>
                    </a:p>
                  </a:txBody>
                  <a:tcPr marL="89642" marR="89642" marT="44821" marB="44821" anchor="ctr"/>
                </a:tc>
                <a:tc>
                  <a:txBody>
                    <a:bodyPr/>
                    <a:lstStyle/>
                    <a:p>
                      <a:r>
                        <a:rPr lang="en-US" sz="1800" dirty="0"/>
                        <a:t>Activity / Fragment</a:t>
                      </a:r>
                    </a:p>
                  </a:txBody>
                  <a:tcPr marL="89642" marR="89642" marT="44821" marB="44821" anchor="ctr"/>
                </a:tc>
                <a:tc>
                  <a:txBody>
                    <a:bodyPr/>
                    <a:lstStyle/>
                    <a:p>
                      <a:r>
                        <a:rPr lang="en-US" sz="1800" dirty="0" err="1"/>
                        <a:t>TextView</a:t>
                      </a:r>
                      <a:endParaRPr lang="en-US" sz="1800" dirty="0"/>
                    </a:p>
                  </a:txBody>
                  <a:tcPr marL="89642" marR="89642" marT="44821" marB="44821" anchor="ctr"/>
                </a:tc>
                <a:tc>
                  <a:txBody>
                    <a:bodyPr/>
                    <a:lstStyle/>
                    <a:p>
                      <a:r>
                        <a:rPr lang="en-US" sz="1800" dirty="0" err="1"/>
                        <a:t>AlertDialog</a:t>
                      </a:r>
                      <a:r>
                        <a:rPr lang="en-US" sz="1800" baseline="0" dirty="0"/>
                        <a:t> + </a:t>
                      </a:r>
                      <a:r>
                        <a:rPr lang="en-US" sz="1800" baseline="0" dirty="0" err="1"/>
                        <a:t>LinearLayout</a:t>
                      </a:r>
                      <a:r>
                        <a:rPr lang="en-US" sz="1800" baseline="0" dirty="0"/>
                        <a:t> + </a:t>
                      </a:r>
                      <a:r>
                        <a:rPr lang="en-US" sz="1800" baseline="0" dirty="0" err="1"/>
                        <a:t>EditText</a:t>
                      </a:r>
                      <a:r>
                        <a:rPr lang="en-US" sz="1800" baseline="0" dirty="0"/>
                        <a:t> + </a:t>
                      </a:r>
                      <a:r>
                        <a:rPr lang="en-US" sz="1800" baseline="0" dirty="0" err="1"/>
                        <a:t>NumberPicker</a:t>
                      </a:r>
                      <a:endParaRPr lang="en-US" sz="1800" dirty="0"/>
                    </a:p>
                  </a:txBody>
                  <a:tcPr marL="89642" marR="89642" marT="44821" marB="44821" anchor="ctr"/>
                </a:tc>
                <a:extLst>
                  <a:ext uri="{0D108BD9-81ED-4DB2-BD59-A6C34878D82A}">
                    <a16:rowId xmlns:a16="http://schemas.microsoft.com/office/drawing/2014/main" val="10001"/>
                  </a:ext>
                </a:extLst>
              </a:tr>
              <a:tr h="634968">
                <a:tc>
                  <a:txBody>
                    <a:bodyPr/>
                    <a:lstStyle/>
                    <a:p>
                      <a:r>
                        <a:rPr lang="en-US" sz="1800" dirty="0">
                          <a:solidFill>
                            <a:schemeClr val="tx2"/>
                          </a:solidFill>
                        </a:rPr>
                        <a:t>iOS</a:t>
                      </a:r>
                    </a:p>
                  </a:txBody>
                  <a:tcPr marL="89642" marR="89642" marT="44821" marB="44821" anchor="ctr"/>
                </a:tc>
                <a:tc>
                  <a:txBody>
                    <a:bodyPr/>
                    <a:lstStyle/>
                    <a:p>
                      <a:r>
                        <a:rPr lang="en-US" sz="1800" dirty="0" err="1"/>
                        <a:t>UIViewController</a:t>
                      </a:r>
                      <a:endParaRPr lang="en-US" sz="1800" dirty="0"/>
                    </a:p>
                  </a:txBody>
                  <a:tcPr marL="89642" marR="89642" marT="44821" marB="44821" anchor="ctr"/>
                </a:tc>
                <a:tc>
                  <a:txBody>
                    <a:bodyPr/>
                    <a:lstStyle/>
                    <a:p>
                      <a:r>
                        <a:rPr lang="en-US" sz="1800" dirty="0" err="1"/>
                        <a:t>UILabel</a:t>
                      </a:r>
                      <a:endParaRPr lang="en-US" sz="1800" dirty="0"/>
                    </a:p>
                  </a:txBody>
                  <a:tcPr marL="89642" marR="89642" marT="44821" marB="44821" anchor="ctr"/>
                </a:tc>
                <a:tc>
                  <a:txBody>
                    <a:bodyPr/>
                    <a:lstStyle/>
                    <a:p>
                      <a:r>
                        <a:rPr lang="en-US" sz="1800" dirty="0" err="1"/>
                        <a:t>UITextField</a:t>
                      </a:r>
                      <a:r>
                        <a:rPr lang="en-US" sz="1800" baseline="0" dirty="0"/>
                        <a:t> + </a:t>
                      </a:r>
                      <a:r>
                        <a:rPr lang="en-US" sz="1800" baseline="0" dirty="0" err="1"/>
                        <a:t>UIPickerView</a:t>
                      </a:r>
                      <a:r>
                        <a:rPr lang="en-US" sz="1800" baseline="0" dirty="0"/>
                        <a:t> + </a:t>
                      </a:r>
                      <a:r>
                        <a:rPr lang="en-US" sz="1800" baseline="0" dirty="0" err="1"/>
                        <a:t>UIToolbar</a:t>
                      </a:r>
                      <a:r>
                        <a:rPr lang="en-US" sz="1800" baseline="0" dirty="0"/>
                        <a:t> + </a:t>
                      </a:r>
                      <a:r>
                        <a:rPr lang="en-US" sz="1800" baseline="0" dirty="0" err="1"/>
                        <a:t>UIBarButtonItem</a:t>
                      </a:r>
                      <a:endParaRPr lang="en-US" sz="1800" dirty="0"/>
                    </a:p>
                  </a:txBody>
                  <a:tcPr marL="89642" marR="89642" marT="44821" marB="44821" anchor="ctr"/>
                </a:tc>
                <a:extLst>
                  <a:ext uri="{0D108BD9-81ED-4DB2-BD59-A6C34878D82A}">
                    <a16:rowId xmlns:a16="http://schemas.microsoft.com/office/drawing/2014/main" val="10002"/>
                  </a:ext>
                </a:extLst>
              </a:tr>
              <a:tr h="634968">
                <a:tc>
                  <a:txBody>
                    <a:bodyPr/>
                    <a:lstStyle/>
                    <a:p>
                      <a:r>
                        <a:rPr lang="en-US" sz="1800" dirty="0">
                          <a:solidFill>
                            <a:schemeClr val="tx2"/>
                          </a:solidFill>
                        </a:rPr>
                        <a:t>UWP</a:t>
                      </a:r>
                    </a:p>
                  </a:txBody>
                  <a:tcPr marL="89642" marR="89642" marT="44821" marB="44821" anchor="ctr"/>
                </a:tc>
                <a:tc>
                  <a:txBody>
                    <a:bodyPr/>
                    <a:lstStyle/>
                    <a:p>
                      <a:r>
                        <a:rPr lang="en-US" sz="1800" dirty="0"/>
                        <a:t>Page</a:t>
                      </a:r>
                    </a:p>
                  </a:txBody>
                  <a:tcPr marL="89642" marR="89642" marT="44821" marB="44821" anchor="ctr"/>
                </a:tc>
                <a:tc>
                  <a:txBody>
                    <a:bodyPr/>
                    <a:lstStyle/>
                    <a:p>
                      <a:r>
                        <a:rPr lang="en-US" sz="1800" dirty="0" err="1"/>
                        <a:t>TextBlock</a:t>
                      </a:r>
                      <a:endParaRPr lang="en-US" sz="1800" dirty="0"/>
                    </a:p>
                  </a:txBody>
                  <a:tcPr marL="89642" marR="89642" marT="44821" marB="44821" anchor="ctr"/>
                </a:tc>
                <a:tc>
                  <a:txBody>
                    <a:bodyPr/>
                    <a:lstStyle/>
                    <a:p>
                      <a:r>
                        <a:rPr lang="en-US" sz="1800" dirty="0" err="1"/>
                        <a:t>ComboBox</a:t>
                      </a:r>
                      <a:endParaRPr lang="en-US" sz="1800" dirty="0"/>
                    </a:p>
                  </a:txBody>
                  <a:tcPr marL="89642" marR="89642" marT="44821" marB="44821" anchor="ctr"/>
                </a:tc>
                <a:extLst>
                  <a:ext uri="{0D108BD9-81ED-4DB2-BD59-A6C34878D82A}">
                    <a16:rowId xmlns:a16="http://schemas.microsoft.com/office/drawing/2014/main" val="10003"/>
                  </a:ext>
                </a:extLst>
              </a:tr>
            </a:tbl>
          </a:graphicData>
        </a:graphic>
      </p:graphicFrame>
      <p:sp>
        <p:nvSpPr>
          <p:cNvPr id="7" name="TextBox 6"/>
          <p:cNvSpPr txBox="1"/>
          <p:nvPr/>
        </p:nvSpPr>
        <p:spPr>
          <a:xfrm>
            <a:off x="649585" y="6283693"/>
            <a:ext cx="8746355" cy="506833"/>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hlinkClick r:id="rId3"/>
              </a:rPr>
              <a:t>developer.xamarin.com/guides/xamarin-forms/application-fundamentals/custom-renderer/renderers/</a:t>
            </a:r>
            <a:r>
              <a:rPr lang="en-US" sz="1568"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508143860"/>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Rendimiento</a:t>
            </a:r>
            <a:r>
              <a:rPr lang="en-US" dirty="0"/>
              <a:t> </a:t>
            </a:r>
            <a:r>
              <a:rPr lang="en-US" dirty="0" err="1"/>
              <a:t>Nativo</a:t>
            </a:r>
            <a:endParaRPr lang="en-US" dirty="0"/>
          </a:p>
        </p:txBody>
      </p:sp>
      <p:sp>
        <p:nvSpPr>
          <p:cNvPr id="3" name="Text Placeholder 2"/>
          <p:cNvSpPr>
            <a:spLocks noGrp="1"/>
          </p:cNvSpPr>
          <p:nvPr>
            <p:ph type="body" sz="quarter" idx="4294967295"/>
          </p:nvPr>
        </p:nvSpPr>
        <p:spPr>
          <a:xfrm>
            <a:off x="539265" y="4664588"/>
            <a:ext cx="5157440" cy="1241249"/>
          </a:xfrm>
        </p:spPr>
        <p:txBody>
          <a:bodyPr>
            <a:normAutofit/>
          </a:bodyPr>
          <a:lstStyle/>
          <a:p>
            <a:pPr marL="0" lvl="1" indent="0">
              <a:lnSpc>
                <a:spcPct val="110000"/>
              </a:lnSpc>
              <a:spcBef>
                <a:spcPts val="1200"/>
              </a:spcBef>
              <a:buNone/>
            </a:pPr>
            <a:r>
              <a:rPr lang="en-US" sz="2000" b="1" dirty="0" err="1">
                <a:solidFill>
                  <a:srgbClr val="4C68B1"/>
                </a:solidFill>
              </a:rPr>
              <a:t>Xamarin.iOS</a:t>
            </a:r>
            <a:r>
              <a:rPr lang="en-US" sz="2000" dirty="0"/>
              <a:t>. </a:t>
            </a:r>
            <a:r>
              <a:rPr lang="en-US" sz="2000" dirty="0" err="1"/>
              <a:t>Hace</a:t>
            </a:r>
            <a:r>
              <a:rPr lang="en-US" sz="2000" dirty="0"/>
              <a:t> </a:t>
            </a:r>
            <a:r>
              <a:rPr lang="en-US" sz="2000" dirty="0" err="1"/>
              <a:t>compilación</a:t>
            </a:r>
            <a:r>
              <a:rPr lang="en-US" sz="2000" dirty="0"/>
              <a:t> Ahead Of Time (AOT) para </a:t>
            </a:r>
            <a:r>
              <a:rPr lang="en-US" sz="2000" dirty="0" err="1"/>
              <a:t>producir</a:t>
            </a:r>
            <a:r>
              <a:rPr lang="en-US" sz="2000" dirty="0"/>
              <a:t> un </a:t>
            </a:r>
            <a:r>
              <a:rPr lang="en-US" sz="2000" dirty="0" err="1"/>
              <a:t>binario</a:t>
            </a:r>
            <a:r>
              <a:rPr lang="en-US" sz="2000" dirty="0"/>
              <a:t> ARM para la App Store de Apple</a:t>
            </a:r>
          </a:p>
        </p:txBody>
      </p:sp>
      <p:sp>
        <p:nvSpPr>
          <p:cNvPr id="4" name="Text Placeholder 3"/>
          <p:cNvSpPr>
            <a:spLocks noGrp="1"/>
          </p:cNvSpPr>
          <p:nvPr>
            <p:ph type="body" sz="quarter" idx="4294967295"/>
          </p:nvPr>
        </p:nvSpPr>
        <p:spPr>
          <a:xfrm>
            <a:off x="6317304" y="4664305"/>
            <a:ext cx="5157440" cy="1241249"/>
          </a:xfrm>
        </p:spPr>
        <p:txBody>
          <a:bodyPr>
            <a:normAutofit/>
          </a:bodyPr>
          <a:lstStyle/>
          <a:p>
            <a:pPr marL="0" lvl="1" indent="0" defTabSz="447972">
              <a:lnSpc>
                <a:spcPct val="110000"/>
              </a:lnSpc>
              <a:buNone/>
              <a:defRPr/>
            </a:pPr>
            <a:r>
              <a:rPr lang="en-US" sz="2000" b="1" dirty="0" err="1">
                <a:solidFill>
                  <a:srgbClr val="3BB7A8"/>
                </a:solidFill>
              </a:rPr>
              <a:t>Xamarin.Android</a:t>
            </a:r>
            <a:r>
              <a:rPr lang="en-US" sz="2000" dirty="0">
                <a:solidFill>
                  <a:schemeClr val="tx1"/>
                </a:solidFill>
              </a:rPr>
              <a:t> </a:t>
            </a:r>
            <a:r>
              <a:rPr lang="en-US" sz="2000" dirty="0" err="1">
                <a:solidFill>
                  <a:schemeClr val="tx1"/>
                </a:solidFill>
              </a:rPr>
              <a:t>utiliza</a:t>
            </a:r>
            <a:r>
              <a:rPr lang="en-US" sz="2000" dirty="0">
                <a:solidFill>
                  <a:schemeClr val="tx1"/>
                </a:solidFill>
              </a:rPr>
              <a:t> </a:t>
            </a:r>
            <a:r>
              <a:rPr lang="en-US" sz="2000" dirty="0" err="1">
                <a:solidFill>
                  <a:schemeClr val="tx1"/>
                </a:solidFill>
              </a:rPr>
              <a:t>compilación</a:t>
            </a:r>
            <a:r>
              <a:rPr lang="en-US" sz="2000" dirty="0">
                <a:solidFill>
                  <a:schemeClr val="tx1"/>
                </a:solidFill>
              </a:rPr>
              <a:t> </a:t>
            </a:r>
            <a:r>
              <a:rPr lang="en-US" sz="2000" dirty="0"/>
              <a:t>Just In Time (JIT) </a:t>
            </a:r>
            <a:r>
              <a:rPr lang="en-US" sz="2000" dirty="0" err="1"/>
              <a:t>en</a:t>
            </a:r>
            <a:r>
              <a:rPr lang="en-US" sz="2000" dirty="0"/>
              <a:t> </a:t>
            </a:r>
            <a:r>
              <a:rPr lang="en-US" sz="2000" dirty="0" err="1"/>
              <a:t>dispositivos</a:t>
            </a:r>
            <a:r>
              <a:rPr lang="en-US" sz="2000" dirty="0"/>
              <a:t> Android.</a:t>
            </a:r>
          </a:p>
        </p:txBody>
      </p:sp>
      <p:grpSp>
        <p:nvGrpSpPr>
          <p:cNvPr id="46" name="Group 45"/>
          <p:cNvGrpSpPr/>
          <p:nvPr/>
        </p:nvGrpSpPr>
        <p:grpSpPr>
          <a:xfrm>
            <a:off x="539265" y="2100194"/>
            <a:ext cx="5157441" cy="2170387"/>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endParaRPr lang="en-US" sz="900" kern="0">
                  <a:solidFill>
                    <a:sysClr val="windowText" lastClr="000000"/>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r>
                  <a:rPr lang="en-US" sz="882"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5" y="6641076"/>
                <a:ext cx="1876426" cy="1056850"/>
              </a:xfrm>
              <a:prstGeom prst="rect">
                <a:avLst/>
              </a:prstGeom>
              <a:noFill/>
            </p:spPr>
            <p:txBody>
              <a:bodyPr wrap="square" rtlCol="0">
                <a:spAutoFit/>
              </a:bodyPr>
              <a:lstStyle/>
              <a:p>
                <a:pPr defTabSz="457157">
                  <a:lnSpc>
                    <a:spcPts val="1700"/>
                  </a:lnSpc>
                </a:pPr>
                <a:r>
                  <a:rPr lang="en-US" sz="1600" kern="0" dirty="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r>
                <a:rPr lang="en-US" sz="2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r>
                <a:rPr lang="en-US" sz="1568"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3" cy="603539"/>
            </a:xfrm>
            <a:prstGeom prst="rect">
              <a:avLst/>
            </a:prstGeom>
            <a:noFill/>
          </p:spPr>
          <p:txBody>
            <a:bodyPr wrap="square" rtlCol="0">
              <a:spAutoFit/>
            </a:bodyPr>
            <a:lstStyle/>
            <a:p>
              <a:pPr defTabSz="457157"/>
              <a:r>
                <a:rPr lang="en-US" sz="1372"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168867" y="6375773"/>
              <a:ext cx="964175" cy="607048"/>
            </a:xfrm>
            <a:prstGeom prst="rect">
              <a:avLst/>
            </a:prstGeom>
            <a:noFill/>
          </p:spPr>
          <p:txBody>
            <a:bodyPr wrap="square" rtlCol="0">
              <a:spAutoFit/>
            </a:bodyPr>
            <a:lstStyle/>
            <a:p>
              <a:pPr defTabSz="457157"/>
              <a:r>
                <a:rPr lang="en-US" sz="1372" kern="0" dirty="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0"/>
              <a:ext cx="2101499" cy="603539"/>
            </a:xfrm>
            <a:prstGeom prst="rect">
              <a:avLst/>
            </a:prstGeom>
            <a:noFill/>
          </p:spPr>
          <p:txBody>
            <a:bodyPr wrap="square" rtlCol="0">
              <a:spAutoFit/>
            </a:bodyPr>
            <a:lstStyle/>
            <a:p>
              <a:pPr defTabSz="457157"/>
              <a:r>
                <a:rPr lang="en-US" sz="1372" kern="0" dirty="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a:cxnSpLocks/>
              <a:stCxn id="28" idx="2"/>
              <a:endCxn id="32" idx="3"/>
            </p:cNvCxnSpPr>
            <p:nvPr/>
          </p:nvCxnSpPr>
          <p:spPr>
            <a:xfrm flipH="1" flipV="1">
              <a:off x="2133042" y="6679298"/>
              <a:ext cx="1880316" cy="6949"/>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59" y="5687151"/>
              <a:ext cx="1676733" cy="667727"/>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8998337" y="2915241"/>
            <a:ext cx="848268" cy="848268"/>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r>
              <a:rPr lang="en-US" sz="2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785298" y="2897494"/>
            <a:ext cx="890718" cy="89071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r>
              <a:rPr lang="en-US" sz="882"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716871" y="3342564"/>
            <a:ext cx="20842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317304" y="2692512"/>
            <a:ext cx="567571" cy="301727"/>
          </a:xfrm>
          <a:prstGeom prst="rect">
            <a:avLst/>
          </a:prstGeom>
          <a:noFill/>
        </p:spPr>
        <p:txBody>
          <a:bodyPr wrap="square" rtlCol="0">
            <a:spAutoFit/>
          </a:bodyPr>
          <a:lstStyle/>
          <a:p>
            <a:pPr defTabSz="457157"/>
            <a:r>
              <a:rPr lang="en-US" sz="1372" kern="0" dirty="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345878" y="3187341"/>
            <a:ext cx="458953" cy="303481"/>
          </a:xfrm>
          <a:prstGeom prst="rect">
            <a:avLst/>
          </a:prstGeom>
          <a:noFill/>
        </p:spPr>
        <p:txBody>
          <a:bodyPr wrap="square" rtlCol="0">
            <a:spAutoFit/>
          </a:bodyPr>
          <a:lstStyle/>
          <a:p>
            <a:pPr defTabSz="457157"/>
            <a:r>
              <a:rPr lang="en-US" sz="1372" kern="0" dirty="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317304" y="3663120"/>
            <a:ext cx="1050600" cy="301727"/>
          </a:xfrm>
          <a:prstGeom prst="rect">
            <a:avLst/>
          </a:prstGeom>
          <a:noFill/>
        </p:spPr>
        <p:txBody>
          <a:bodyPr wrap="square" rtlCol="0">
            <a:spAutoFit/>
          </a:bodyPr>
          <a:lstStyle/>
          <a:p>
            <a:pPr defTabSz="457157"/>
            <a:r>
              <a:rPr lang="en-US" sz="1372" kern="0" dirty="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a:cxnSpLocks/>
            <a:stCxn id="50" idx="2"/>
            <a:endCxn id="53" idx="3"/>
          </p:cNvCxnSpPr>
          <p:nvPr/>
        </p:nvCxnSpPr>
        <p:spPr>
          <a:xfrm flipH="1" flipV="1">
            <a:off x="6804831" y="3339082"/>
            <a:ext cx="980467" cy="3771"/>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6884875" y="2843375"/>
            <a:ext cx="838248" cy="33381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244591" y="3537116"/>
            <a:ext cx="478532" cy="323744"/>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9894022" y="3342564"/>
            <a:ext cx="20842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211060" y="2090445"/>
            <a:ext cx="1263684" cy="2170387"/>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endParaRPr lang="en-US" sz="900" kern="0">
                <a:solidFill>
                  <a:sysClr val="windowText" lastClr="000000"/>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7"/>
              <a:r>
                <a:rPr lang="en-US" sz="1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IL</a:t>
              </a:r>
              <a:br>
                <a:rPr lang="en-US" sz="1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br>
              <a:r>
                <a:rPr lang="en-US" sz="1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a:t>
              </a:r>
              <a:br>
                <a:rPr lang="en-US" sz="1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br>
              <a:r>
                <a:rPr lang="en-US" sz="1000" kern="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5" y="6641076"/>
              <a:ext cx="1876426" cy="1056850"/>
            </a:xfrm>
            <a:prstGeom prst="rect">
              <a:avLst/>
            </a:prstGeom>
            <a:noFill/>
          </p:spPr>
          <p:txBody>
            <a:bodyPr wrap="square" rtlCol="0">
              <a:spAutoFit/>
            </a:bodyPr>
            <a:lstStyle/>
            <a:p>
              <a:pPr defTabSz="457157">
                <a:lnSpc>
                  <a:spcPts val="1700"/>
                </a:lnSpc>
              </a:pPr>
              <a:r>
                <a:rPr lang="en-US" sz="1600" kern="0" dirty="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1770357800"/>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14713A-4B14-4A5C-A2FA-62327DC66245}"/>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074466DA-D233-45B4-A89E-100E2A0F6212}"/>
              </a:ext>
            </a:extLst>
          </p:cNvPr>
          <p:cNvSpPr>
            <a:spLocks noGrp="1"/>
          </p:cNvSpPr>
          <p:nvPr>
            <p:ph type="body" sz="quarter" idx="10"/>
          </p:nvPr>
        </p:nvSpPr>
        <p:spPr/>
        <p:txBody>
          <a:bodyPr/>
          <a:lstStyle/>
          <a:p>
            <a:endParaRPr lang="es-ES" dirty="0"/>
          </a:p>
        </p:txBody>
      </p:sp>
      <p:pic>
        <p:nvPicPr>
          <p:cNvPr id="4" name="Imagen 3">
            <a:extLst>
              <a:ext uri="{FF2B5EF4-FFF2-40B4-BE49-F238E27FC236}">
                <a16:creationId xmlns:a16="http://schemas.microsoft.com/office/drawing/2014/main" id="{B1980DDB-D41F-4988-9DC7-1452532A60BA}"/>
              </a:ext>
            </a:extLst>
          </p:cNvPr>
          <p:cNvPicPr>
            <a:picLocks noChangeAspect="1"/>
          </p:cNvPicPr>
          <p:nvPr/>
        </p:nvPicPr>
        <p:blipFill>
          <a:blip r:embed="rId2"/>
          <a:stretch>
            <a:fillRect/>
          </a:stretch>
        </p:blipFill>
        <p:spPr>
          <a:xfrm>
            <a:off x="1013117" y="36513"/>
            <a:ext cx="9887091" cy="6858000"/>
          </a:xfrm>
          <a:prstGeom prst="rect">
            <a:avLst/>
          </a:prstGeom>
        </p:spPr>
      </p:pic>
      <p:pic>
        <p:nvPicPr>
          <p:cNvPr id="5" name="Imagen 4">
            <a:extLst>
              <a:ext uri="{FF2B5EF4-FFF2-40B4-BE49-F238E27FC236}">
                <a16:creationId xmlns:a16="http://schemas.microsoft.com/office/drawing/2014/main" id="{B5CEBE47-110A-4C4B-BC30-622E4B1EF78C}"/>
              </a:ext>
            </a:extLst>
          </p:cNvPr>
          <p:cNvPicPr>
            <a:picLocks noChangeAspect="1"/>
          </p:cNvPicPr>
          <p:nvPr/>
        </p:nvPicPr>
        <p:blipFill>
          <a:blip r:embed="rId3"/>
          <a:stretch>
            <a:fillRect/>
          </a:stretch>
        </p:blipFill>
        <p:spPr>
          <a:xfrm>
            <a:off x="3634698" y="333376"/>
            <a:ext cx="2489877" cy="3170776"/>
          </a:xfrm>
          <a:prstGeom prst="rect">
            <a:avLst/>
          </a:prstGeom>
        </p:spPr>
      </p:pic>
    </p:spTree>
    <p:extLst>
      <p:ext uri="{BB962C8B-B14F-4D97-AF65-F5344CB8AC3E}">
        <p14:creationId xmlns:p14="http://schemas.microsoft.com/office/powerpoint/2010/main" val="3669231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5465" y="1081740"/>
            <a:ext cx="3353169" cy="3460607"/>
          </a:xfrm>
        </p:spPr>
        <p:txBody>
          <a:bodyPr>
            <a:normAutofit/>
          </a:bodyPr>
          <a:lstStyle/>
          <a:p>
            <a:r>
              <a:rPr lang="en-US" sz="3300" dirty="0" err="1"/>
              <a:t>Todo</a:t>
            </a:r>
            <a:r>
              <a:rPr lang="en-US" sz="3300" dirty="0"/>
              <a:t> lo que </a:t>
            </a:r>
            <a:r>
              <a:rPr lang="en-US" sz="3300" dirty="0" err="1"/>
              <a:t>puedes</a:t>
            </a:r>
            <a:r>
              <a:rPr lang="en-US" sz="3300" dirty="0"/>
              <a:t> </a:t>
            </a:r>
            <a:r>
              <a:rPr lang="en-US" sz="3300" dirty="0" err="1"/>
              <a:t>hacer</a:t>
            </a:r>
            <a:r>
              <a:rPr lang="en-US" sz="3300" dirty="0"/>
              <a:t> </a:t>
            </a:r>
            <a:r>
              <a:rPr lang="en-US" sz="3300" dirty="0" err="1"/>
              <a:t>en</a:t>
            </a:r>
            <a:r>
              <a:rPr lang="en-US" sz="3300" dirty="0"/>
              <a:t> </a:t>
            </a:r>
            <a:r>
              <a:rPr lang="en-US" sz="3300" dirty="0" err="1"/>
              <a:t>Objetive</a:t>
            </a:r>
            <a:r>
              <a:rPr lang="en-US" sz="3300" dirty="0"/>
              <a:t>-C, Swift, o Java se </a:t>
            </a:r>
            <a:r>
              <a:rPr lang="en-US" sz="3300" dirty="0" err="1"/>
              <a:t>puede</a:t>
            </a:r>
            <a:r>
              <a:rPr lang="en-US" sz="3300" dirty="0"/>
              <a:t> </a:t>
            </a:r>
            <a:r>
              <a:rPr lang="en-US" sz="3300" dirty="0" err="1"/>
              <a:t>hacer</a:t>
            </a:r>
            <a:r>
              <a:rPr lang="en-US" sz="3300" dirty="0"/>
              <a:t> </a:t>
            </a:r>
            <a:r>
              <a:rPr lang="en-US" sz="3300" dirty="0" err="1"/>
              <a:t>en</a:t>
            </a:r>
            <a:r>
              <a:rPr lang="en-US" sz="3300" dirty="0"/>
              <a:t> C# con Xamarin</a:t>
            </a:r>
          </a:p>
        </p:txBody>
      </p:sp>
      <p:grpSp>
        <p:nvGrpSpPr>
          <p:cNvPr id="7" name="Group 6"/>
          <p:cNvGrpSpPr/>
          <p:nvPr/>
        </p:nvGrpSpPr>
        <p:grpSpPr>
          <a:xfrm>
            <a:off x="4671238" y="2551517"/>
            <a:ext cx="7171014" cy="3981658"/>
            <a:chOff x="2961799" y="2095500"/>
            <a:chExt cx="8174111" cy="4538621"/>
          </a:xfrm>
        </p:grpSpPr>
        <p:pic>
          <p:nvPicPr>
            <p:cNvPr id="9" name="Picture 8" descr="T-shirt Store App.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479231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UI </a:t>
            </a:r>
            <a:r>
              <a:rPr lang="en-US" dirty="0" err="1"/>
              <a:t>Nativo</a:t>
            </a:r>
            <a:r>
              <a:rPr lang="en-US" dirty="0"/>
              <a:t> </a:t>
            </a:r>
            <a:r>
              <a:rPr lang="en-US" dirty="0" err="1"/>
              <a:t>desde</a:t>
            </a:r>
            <a:r>
              <a:rPr lang="en-US" dirty="0"/>
              <a:t> </a:t>
            </a:r>
            <a:r>
              <a:rPr lang="en-US" dirty="0" err="1"/>
              <a:t>código</a:t>
            </a:r>
            <a:r>
              <a:rPr lang="en-US" dirty="0"/>
              <a:t> </a:t>
            </a:r>
            <a:r>
              <a:rPr lang="en-US" dirty="0" err="1"/>
              <a:t>compartido</a:t>
            </a:r>
            <a:endParaRPr lang="en-US" dirty="0"/>
          </a:p>
        </p:txBody>
      </p:sp>
      <p:sp>
        <p:nvSpPr>
          <p:cNvPr id="2" name="Text Placeholder 1"/>
          <p:cNvSpPr>
            <a:spLocks noGrp="1"/>
          </p:cNvSpPr>
          <p:nvPr>
            <p:ph type="body" sz="quarter" idx="4294967295"/>
          </p:nvPr>
        </p:nvSpPr>
        <p:spPr>
          <a:xfrm>
            <a:off x="6446224" y="1402845"/>
            <a:ext cx="5574326" cy="5305835"/>
          </a:xfrm>
        </p:spPr>
        <p:txBody>
          <a:bodyPr>
            <a:normAutofit/>
          </a:bodyPr>
          <a:lstStyle/>
          <a:p>
            <a:pPr marL="0" indent="0">
              <a:buNone/>
            </a:pPr>
            <a:r>
              <a:rPr lang="en-US" sz="1100" dirty="0">
                <a:solidFill>
                  <a:schemeClr val="tx1"/>
                </a:solidFill>
              </a:rPr>
              <a:t>&lt;?</a:t>
            </a:r>
            <a:r>
              <a:rPr lang="en-US" sz="1100" dirty="0">
                <a:solidFill>
                  <a:srgbClr val="53954A"/>
                </a:solidFill>
              </a:rPr>
              <a:t>xml</a:t>
            </a:r>
            <a:r>
              <a:rPr lang="en-US" sz="1100" dirty="0">
                <a:solidFill>
                  <a:schemeClr val="tx1"/>
                </a:solidFill>
              </a:rPr>
              <a:t> </a:t>
            </a:r>
            <a:r>
              <a:rPr lang="en-US" sz="1100" dirty="0">
                <a:solidFill>
                  <a:srgbClr val="654792"/>
                </a:solidFill>
              </a:rPr>
              <a:t>version</a:t>
            </a:r>
            <a:r>
              <a:rPr lang="en-US" sz="1100" dirty="0">
                <a:solidFill>
                  <a:schemeClr val="tx1"/>
                </a:solidFill>
              </a:rPr>
              <a:t>=</a:t>
            </a:r>
            <a:r>
              <a:rPr lang="en-US" sz="1100" dirty="0">
                <a:solidFill>
                  <a:srgbClr val="D53A05"/>
                </a:solidFill>
              </a:rPr>
              <a:t>"1.0" </a:t>
            </a:r>
            <a:r>
              <a:rPr lang="en-US" sz="1100" dirty="0">
                <a:solidFill>
                  <a:srgbClr val="654792"/>
                </a:solidFill>
              </a:rPr>
              <a:t>encoding</a:t>
            </a:r>
            <a:r>
              <a:rPr lang="en-US" sz="1100" dirty="0">
                <a:solidFill>
                  <a:schemeClr val="tx1"/>
                </a:solidFill>
              </a:rPr>
              <a:t>=</a:t>
            </a:r>
            <a:r>
              <a:rPr lang="en-US" sz="1100" dirty="0">
                <a:solidFill>
                  <a:srgbClr val="D53A05"/>
                </a:solidFill>
              </a:rPr>
              <a:t>"UTF-8"</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TabbedPage</a:t>
            </a:r>
            <a:r>
              <a:rPr lang="en-US" sz="1100" dirty="0">
                <a:solidFill>
                  <a:schemeClr val="tx1"/>
                </a:solidFill>
              </a:rPr>
              <a:t> </a:t>
            </a:r>
            <a:r>
              <a:rPr lang="en-US" sz="1100" dirty="0" err="1">
                <a:solidFill>
                  <a:srgbClr val="654792"/>
                </a:solidFill>
              </a:rPr>
              <a:t>xmlns</a:t>
            </a:r>
            <a:r>
              <a:rPr lang="en-US" sz="1100" dirty="0">
                <a:solidFill>
                  <a:schemeClr val="tx1"/>
                </a:solidFill>
              </a:rPr>
              <a:t>=</a:t>
            </a:r>
            <a:r>
              <a:rPr lang="en-US" sz="1100" dirty="0">
                <a:solidFill>
                  <a:srgbClr val="D53A05"/>
                </a:solidFill>
              </a:rPr>
              <a:t>"http://</a:t>
            </a:r>
            <a:r>
              <a:rPr lang="en-US" sz="1100" dirty="0" err="1">
                <a:solidFill>
                  <a:srgbClr val="D53A05"/>
                </a:solidFill>
              </a:rPr>
              <a:t>xamarin.com</a:t>
            </a:r>
            <a:r>
              <a:rPr lang="en-US" sz="1100" dirty="0">
                <a:solidFill>
                  <a:srgbClr val="D53A05"/>
                </a:solidFill>
              </a:rPr>
              <a:t>/schemas/2014/forms</a:t>
            </a:r>
            <a:r>
              <a:rPr lang="en-US" sz="1100" dirty="0">
                <a:solidFill>
                  <a:schemeClr val="tx1"/>
                </a:solidFill>
              </a:rPr>
              <a:t>"</a:t>
            </a:r>
          </a:p>
          <a:p>
            <a:pPr marL="0" indent="0">
              <a:buNone/>
            </a:pPr>
            <a:r>
              <a:rPr lang="en-US" sz="1100" dirty="0">
                <a:solidFill>
                  <a:schemeClr val="tx1"/>
                </a:solidFill>
              </a:rPr>
              <a:t>            </a:t>
            </a:r>
            <a:r>
              <a:rPr lang="en-US" sz="1100" dirty="0" err="1">
                <a:solidFill>
                  <a:srgbClr val="654792"/>
                </a:solidFill>
              </a:rPr>
              <a:t>xmlns:x</a:t>
            </a:r>
            <a:r>
              <a:rPr lang="en-US" sz="1100" dirty="0">
                <a:solidFill>
                  <a:schemeClr val="tx1"/>
                </a:solidFill>
              </a:rPr>
              <a:t>=</a:t>
            </a:r>
            <a:r>
              <a:rPr lang="en-US" sz="1100" dirty="0">
                <a:solidFill>
                  <a:srgbClr val="D53A05"/>
                </a:solidFill>
              </a:rPr>
              <a:t>"http://</a:t>
            </a:r>
            <a:r>
              <a:rPr lang="en-US" sz="1100" dirty="0" err="1">
                <a:solidFill>
                  <a:srgbClr val="D53A05"/>
                </a:solidFill>
              </a:rPr>
              <a:t>schemas.microsoft.com</a:t>
            </a:r>
            <a:r>
              <a:rPr lang="en-US" sz="1100" dirty="0">
                <a:solidFill>
                  <a:srgbClr val="D53A05"/>
                </a:solidFill>
              </a:rPr>
              <a:t>/</a:t>
            </a:r>
            <a:r>
              <a:rPr lang="en-US" sz="1100" dirty="0" err="1">
                <a:solidFill>
                  <a:srgbClr val="D53A05"/>
                </a:solidFill>
              </a:rPr>
              <a:t>winfx</a:t>
            </a:r>
            <a:r>
              <a:rPr lang="en-US" sz="1100" dirty="0">
                <a:solidFill>
                  <a:srgbClr val="D53A05"/>
                </a:solidFill>
              </a:rPr>
              <a:t>/2009/</a:t>
            </a:r>
            <a:r>
              <a:rPr lang="en-US" sz="1100" dirty="0" err="1">
                <a:solidFill>
                  <a:srgbClr val="D53A05"/>
                </a:solidFill>
              </a:rPr>
              <a:t>xaml</a:t>
            </a:r>
            <a:r>
              <a:rPr lang="en-US" sz="1100" dirty="0">
                <a:solidFill>
                  <a:srgbClr val="D53A05"/>
                </a:solidFill>
              </a:rPr>
              <a:t>"</a:t>
            </a:r>
          </a:p>
          <a:p>
            <a:pPr marL="0" indent="0">
              <a:buNone/>
            </a:pPr>
            <a:r>
              <a:rPr lang="en-US" sz="1100" dirty="0">
                <a:solidFill>
                  <a:schemeClr val="tx1"/>
                </a:solidFill>
              </a:rPr>
              <a:t>           </a:t>
            </a:r>
            <a:r>
              <a:rPr lang="en-US" sz="1100" dirty="0">
                <a:solidFill>
                  <a:srgbClr val="654792"/>
                </a:solidFill>
              </a:rPr>
              <a:t> </a:t>
            </a:r>
            <a:r>
              <a:rPr lang="en-US" sz="1100" dirty="0" err="1">
                <a:solidFill>
                  <a:srgbClr val="654792"/>
                </a:solidFill>
              </a:rPr>
              <a:t>x:Class</a:t>
            </a:r>
            <a:r>
              <a:rPr lang="en-US" sz="1100" dirty="0">
                <a:solidFill>
                  <a:schemeClr val="tx1"/>
                </a:solidFill>
              </a:rPr>
              <a:t>=</a:t>
            </a:r>
            <a:r>
              <a:rPr lang="en-US" sz="1100" dirty="0">
                <a:solidFill>
                  <a:srgbClr val="D53A05"/>
                </a:solidFill>
              </a:rPr>
              <a:t>"</a:t>
            </a:r>
            <a:r>
              <a:rPr lang="en-US" sz="1100" dirty="0" err="1">
                <a:solidFill>
                  <a:srgbClr val="D53A05"/>
                </a:solidFill>
              </a:rPr>
              <a:t>MyApp.MainPage</a:t>
            </a:r>
            <a:r>
              <a:rPr lang="en-US" sz="1100" dirty="0">
                <a:solidFill>
                  <a:srgbClr val="D53A05"/>
                </a:solidFill>
              </a:rPr>
              <a:t>"</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TabbedPage</a:t>
            </a:r>
            <a:r>
              <a:rPr lang="en-US" sz="1100" dirty="0" err="1">
                <a:solidFill>
                  <a:schemeClr val="tx1"/>
                </a:solidFill>
              </a:rPr>
              <a:t>.Children</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ContentPage</a:t>
            </a:r>
            <a:r>
              <a:rPr lang="en-US" sz="1100" dirty="0">
                <a:solidFill>
                  <a:schemeClr val="tx1"/>
                </a:solidFill>
              </a:rPr>
              <a:t> </a:t>
            </a:r>
            <a:r>
              <a:rPr lang="en-US" sz="1100" dirty="0">
                <a:solidFill>
                  <a:srgbClr val="654792"/>
                </a:solidFill>
              </a:rPr>
              <a:t>Title</a:t>
            </a:r>
            <a:r>
              <a:rPr lang="en-US" sz="1100" dirty="0">
                <a:solidFill>
                  <a:schemeClr val="tx1"/>
                </a:solidFill>
              </a:rPr>
              <a:t>=</a:t>
            </a:r>
            <a:r>
              <a:rPr lang="en-US" sz="1100" dirty="0">
                <a:solidFill>
                  <a:srgbClr val="D53A05"/>
                </a:solidFill>
              </a:rPr>
              <a:t>"Profile" </a:t>
            </a:r>
            <a:r>
              <a:rPr lang="en-US" sz="1100" dirty="0">
                <a:solidFill>
                  <a:srgbClr val="654792"/>
                </a:solidFill>
              </a:rPr>
              <a:t>Icon</a:t>
            </a:r>
            <a:r>
              <a:rPr lang="en-US" sz="1100" dirty="0">
                <a:solidFill>
                  <a:schemeClr val="tx1"/>
                </a:solidFill>
              </a:rPr>
              <a:t>=</a:t>
            </a:r>
            <a:r>
              <a:rPr lang="en-US" sz="1100" dirty="0">
                <a:solidFill>
                  <a:srgbClr val="D53A05"/>
                </a:solidFill>
              </a:rPr>
              <a:t>"</a:t>
            </a:r>
            <a:r>
              <a:rPr lang="en-US" sz="1100" dirty="0" err="1">
                <a:solidFill>
                  <a:srgbClr val="D53A05"/>
                </a:solidFill>
              </a:rPr>
              <a:t>Profile.png</a:t>
            </a:r>
            <a:r>
              <a:rPr lang="en-US" sz="1100" dirty="0">
                <a:solidFill>
                  <a:srgbClr val="D53A05"/>
                </a:solidFill>
              </a:rPr>
              <a:t>"</a:t>
            </a:r>
            <a:r>
              <a:rPr lang="en-US" sz="1100" dirty="0">
                <a:solidFill>
                  <a:schemeClr val="tx1"/>
                </a:solidFill>
              </a:rPr>
              <a:t>&gt;</a:t>
            </a:r>
          </a:p>
          <a:p>
            <a:pPr marL="0" indent="0">
              <a:buNone/>
            </a:pPr>
            <a:r>
              <a:rPr lang="en-US" sz="1100" dirty="0">
                <a:solidFill>
                  <a:schemeClr val="tx1"/>
                </a:solidFill>
              </a:rPr>
              <a:t>    &lt;</a:t>
            </a:r>
            <a:r>
              <a:rPr lang="en-US" sz="1100" dirty="0" err="1">
                <a:solidFill>
                  <a:srgbClr val="53954A"/>
                </a:solidFill>
              </a:rPr>
              <a:t>StackLayout</a:t>
            </a:r>
            <a:r>
              <a:rPr lang="en-US" sz="1100" dirty="0">
                <a:solidFill>
                  <a:schemeClr val="tx1"/>
                </a:solidFill>
              </a:rPr>
              <a:t> </a:t>
            </a:r>
            <a:r>
              <a:rPr lang="en-US" sz="1100" dirty="0">
                <a:solidFill>
                  <a:srgbClr val="654792"/>
                </a:solidFill>
              </a:rPr>
              <a:t>Spacing</a:t>
            </a:r>
            <a:r>
              <a:rPr lang="en-US" sz="1100" dirty="0">
                <a:solidFill>
                  <a:schemeClr val="tx1"/>
                </a:solidFill>
              </a:rPr>
              <a:t>=</a:t>
            </a:r>
            <a:r>
              <a:rPr lang="en-US" sz="1100" dirty="0">
                <a:solidFill>
                  <a:srgbClr val="D53A05"/>
                </a:solidFill>
              </a:rPr>
              <a:t>"20"</a:t>
            </a:r>
            <a:r>
              <a:rPr lang="en-US" sz="1100" dirty="0">
                <a:solidFill>
                  <a:schemeClr val="tx1"/>
                </a:solidFill>
              </a:rPr>
              <a:t> </a:t>
            </a:r>
            <a:r>
              <a:rPr lang="en-US" sz="1100" dirty="0">
                <a:solidFill>
                  <a:srgbClr val="654792"/>
                </a:solidFill>
              </a:rPr>
              <a:t>Padding</a:t>
            </a:r>
            <a:r>
              <a:rPr lang="en-US" sz="1100" dirty="0">
                <a:solidFill>
                  <a:schemeClr val="tx1"/>
                </a:solidFill>
              </a:rPr>
              <a:t>=</a:t>
            </a:r>
            <a:r>
              <a:rPr lang="en-US" sz="1100" dirty="0">
                <a:solidFill>
                  <a:srgbClr val="D53A05"/>
                </a:solidFill>
              </a:rPr>
              <a:t>"20“ </a:t>
            </a:r>
            <a:r>
              <a:rPr lang="de-DE" sz="1100" dirty="0">
                <a:solidFill>
                  <a:srgbClr val="654792"/>
                </a:solidFill>
              </a:rPr>
              <a:t>VerticalOptions</a:t>
            </a:r>
            <a:r>
              <a:rPr lang="de-DE" sz="1100" dirty="0">
                <a:solidFill>
                  <a:schemeClr val="tx1"/>
                </a:solidFill>
              </a:rPr>
              <a:t>=</a:t>
            </a:r>
            <a:r>
              <a:rPr lang="de-DE" sz="1100" dirty="0">
                <a:solidFill>
                  <a:srgbClr val="D53A05"/>
                </a:solidFill>
              </a:rPr>
              <a:t>"Center"</a:t>
            </a:r>
            <a:r>
              <a:rPr lang="de-DE" sz="1100" dirty="0">
                <a:solidFill>
                  <a:schemeClr val="tx1"/>
                </a:solidFill>
              </a:rPr>
              <a:t>&gt;</a:t>
            </a:r>
          </a:p>
          <a:p>
            <a:pPr marL="0" indent="0">
              <a:buNone/>
            </a:pPr>
            <a:r>
              <a:rPr lang="de-DE" sz="1100" dirty="0">
                <a:solidFill>
                  <a:schemeClr val="tx1"/>
                </a:solidFill>
              </a:rPr>
              <a:t>        &lt;</a:t>
            </a:r>
            <a:r>
              <a:rPr lang="de-DE" sz="1100" dirty="0">
                <a:solidFill>
                  <a:srgbClr val="53954A"/>
                </a:solidFill>
              </a:rPr>
              <a:t>Entry</a:t>
            </a:r>
            <a:r>
              <a:rPr lang="de-DE" sz="1100" dirty="0">
                <a:solidFill>
                  <a:schemeClr val="tx1"/>
                </a:solidFill>
              </a:rPr>
              <a:t> </a:t>
            </a:r>
            <a:r>
              <a:rPr lang="de-DE" sz="1100" dirty="0">
                <a:solidFill>
                  <a:srgbClr val="654792"/>
                </a:solidFill>
              </a:rPr>
              <a:t>Placeholder</a:t>
            </a:r>
            <a:r>
              <a:rPr lang="de-DE" sz="1100" dirty="0">
                <a:solidFill>
                  <a:schemeClr val="tx1"/>
                </a:solidFill>
              </a:rPr>
              <a:t>=</a:t>
            </a:r>
            <a:r>
              <a:rPr lang="de-DE" sz="1100" dirty="0">
                <a:solidFill>
                  <a:srgbClr val="D53A05"/>
                </a:solidFill>
              </a:rPr>
              <a:t>"Username, </a:t>
            </a:r>
            <a:r>
              <a:rPr lang="da-DK" sz="1100" dirty="0">
                <a:solidFill>
                  <a:srgbClr val="654792"/>
                </a:solidFill>
              </a:rPr>
              <a:t>Text</a:t>
            </a:r>
            <a:r>
              <a:rPr lang="da-DK" sz="1100" dirty="0">
                <a:solidFill>
                  <a:schemeClr val="tx1"/>
                </a:solidFill>
              </a:rPr>
              <a:t>=</a:t>
            </a:r>
            <a:r>
              <a:rPr lang="da-DK" sz="1100" dirty="0">
                <a:solidFill>
                  <a:srgbClr val="D53A05"/>
                </a:solidFill>
              </a:rPr>
              <a:t>"{Binding Username}"</a:t>
            </a:r>
            <a:r>
              <a:rPr lang="da-DK" sz="1100" dirty="0">
                <a:solidFill>
                  <a:schemeClr val="tx1"/>
                </a:solidFill>
              </a:rPr>
              <a:t>/&gt;</a:t>
            </a:r>
          </a:p>
          <a:p>
            <a:pPr marL="0" indent="0">
              <a:buNone/>
            </a:pPr>
            <a:r>
              <a:rPr lang="da-DK" sz="1100" dirty="0">
                <a:solidFill>
                  <a:schemeClr val="tx1"/>
                </a:solidFill>
              </a:rPr>
              <a:t>        &lt;</a:t>
            </a:r>
            <a:r>
              <a:rPr lang="da-DK" sz="1100" dirty="0">
                <a:solidFill>
                  <a:srgbClr val="53954A"/>
                </a:solidFill>
              </a:rPr>
              <a:t>Entry </a:t>
            </a:r>
            <a:r>
              <a:rPr lang="da-DK" sz="1100" dirty="0">
                <a:solidFill>
                  <a:srgbClr val="654792"/>
                </a:solidFill>
              </a:rPr>
              <a:t>Placeholder</a:t>
            </a:r>
            <a:r>
              <a:rPr lang="da-DK" sz="1100" dirty="0">
                <a:solidFill>
                  <a:schemeClr val="tx1"/>
                </a:solidFill>
              </a:rPr>
              <a:t>=</a:t>
            </a:r>
            <a:r>
              <a:rPr lang="da-DK" sz="1100" dirty="0">
                <a:solidFill>
                  <a:srgbClr val="D53A05"/>
                </a:solidFill>
              </a:rPr>
              <a:t>"Password” </a:t>
            </a:r>
            <a:r>
              <a:rPr lang="nl-NL" sz="1100" dirty="0">
                <a:solidFill>
                  <a:srgbClr val="654792"/>
                </a:solidFill>
              </a:rPr>
              <a:t>Text</a:t>
            </a:r>
            <a:r>
              <a:rPr lang="nl-NL" sz="1100" dirty="0">
                <a:solidFill>
                  <a:schemeClr val="tx1"/>
                </a:solidFill>
              </a:rPr>
              <a:t>=</a:t>
            </a:r>
            <a:r>
              <a:rPr lang="nl-NL" sz="1100" dirty="0">
                <a:solidFill>
                  <a:srgbClr val="D53A05"/>
                </a:solidFill>
              </a:rPr>
              <a:t>"{Binding Password}“ </a:t>
            </a:r>
            <a:r>
              <a:rPr lang="nl-NL" sz="1100" dirty="0">
                <a:solidFill>
                  <a:srgbClr val="654792"/>
                </a:solidFill>
              </a:rPr>
              <a:t>IsPassword</a:t>
            </a:r>
            <a:r>
              <a:rPr lang="nl-NL" sz="1100" dirty="0">
                <a:solidFill>
                  <a:schemeClr val="tx1"/>
                </a:solidFill>
              </a:rPr>
              <a:t>=</a:t>
            </a:r>
            <a:r>
              <a:rPr lang="nl-NL" sz="1100" dirty="0">
                <a:solidFill>
                  <a:srgbClr val="D53A05"/>
                </a:solidFill>
              </a:rPr>
              <a:t>"true"</a:t>
            </a:r>
            <a:r>
              <a:rPr lang="nl-NL" sz="1100" dirty="0">
                <a:solidFill>
                  <a:schemeClr val="tx1"/>
                </a:solidFill>
              </a:rPr>
              <a:t>/&gt;</a:t>
            </a:r>
          </a:p>
          <a:p>
            <a:pPr marL="0" indent="0">
              <a:buNone/>
            </a:pPr>
            <a:r>
              <a:rPr lang="nl-NL" sz="1100" dirty="0">
                <a:solidFill>
                  <a:schemeClr val="tx1"/>
                </a:solidFill>
              </a:rPr>
              <a:t>        &lt;</a:t>
            </a:r>
            <a:r>
              <a:rPr lang="nl-NL" sz="1100" dirty="0">
                <a:solidFill>
                  <a:srgbClr val="53954A"/>
                </a:solidFill>
              </a:rPr>
              <a:t>Button</a:t>
            </a:r>
            <a:r>
              <a:rPr lang="nl-NL" sz="1100" dirty="0">
                <a:solidFill>
                  <a:schemeClr val="tx1"/>
                </a:solidFill>
              </a:rPr>
              <a:t> </a:t>
            </a:r>
            <a:r>
              <a:rPr lang="nl-NL" sz="1100" dirty="0">
                <a:solidFill>
                  <a:srgbClr val="654792"/>
                </a:solidFill>
              </a:rPr>
              <a:t>Text</a:t>
            </a:r>
            <a:r>
              <a:rPr lang="nl-NL" sz="1100" dirty="0">
                <a:solidFill>
                  <a:schemeClr val="tx1"/>
                </a:solidFill>
              </a:rPr>
              <a:t>=</a:t>
            </a:r>
            <a:r>
              <a:rPr lang="nl-NL" sz="1100" dirty="0">
                <a:solidFill>
                  <a:srgbClr val="D53A05"/>
                </a:solidFill>
              </a:rPr>
              <a:t>"Login" </a:t>
            </a:r>
            <a:r>
              <a:rPr lang="nl-NL" sz="1100" dirty="0">
                <a:solidFill>
                  <a:srgbClr val="654792"/>
                </a:solidFill>
              </a:rPr>
              <a:t>TextColor</a:t>
            </a:r>
            <a:r>
              <a:rPr lang="nl-NL" sz="1100" dirty="0">
                <a:solidFill>
                  <a:schemeClr val="tx1"/>
                </a:solidFill>
              </a:rPr>
              <a:t>=</a:t>
            </a:r>
            <a:r>
              <a:rPr lang="nl-NL" sz="1100" dirty="0">
                <a:solidFill>
                  <a:srgbClr val="D53A05"/>
                </a:solidFill>
              </a:rPr>
              <a:t>"White“ </a:t>
            </a:r>
            <a:r>
              <a:rPr lang="en-US" sz="1100" dirty="0" err="1">
                <a:solidFill>
                  <a:srgbClr val="654792"/>
                </a:solidFill>
              </a:rPr>
              <a:t>BackgroundColor</a:t>
            </a:r>
            <a:r>
              <a:rPr lang="en-US" sz="1100" dirty="0">
                <a:solidFill>
                  <a:schemeClr val="tx1"/>
                </a:solidFill>
              </a:rPr>
              <a:t>=</a:t>
            </a:r>
            <a:r>
              <a:rPr lang="en-US" sz="1100" dirty="0">
                <a:solidFill>
                  <a:srgbClr val="D53A05"/>
                </a:solidFill>
              </a:rPr>
              <a:t>"#77D065"</a:t>
            </a:r>
          </a:p>
          <a:p>
            <a:pPr marL="0" indent="0">
              <a:buNone/>
            </a:pPr>
            <a:r>
              <a:rPr lang="en-US" sz="1100" dirty="0">
                <a:solidFill>
                  <a:schemeClr val="tx1"/>
                </a:solidFill>
              </a:rPr>
              <a:t>                </a:t>
            </a:r>
            <a:r>
              <a:rPr lang="en-US" sz="1100" dirty="0">
                <a:solidFill>
                  <a:srgbClr val="654792"/>
                </a:solidFill>
              </a:rPr>
              <a:t>Command</a:t>
            </a:r>
            <a:r>
              <a:rPr lang="en-US" sz="1100" dirty="0">
                <a:solidFill>
                  <a:schemeClr val="tx1"/>
                </a:solidFill>
              </a:rPr>
              <a:t>=</a:t>
            </a:r>
            <a:r>
              <a:rPr lang="en-US" sz="1100" dirty="0">
                <a:solidFill>
                  <a:srgbClr val="D53A05"/>
                </a:solidFill>
              </a:rPr>
              <a:t>"{Binding </a:t>
            </a:r>
            <a:r>
              <a:rPr lang="en-US" sz="1100" dirty="0" err="1">
                <a:solidFill>
                  <a:srgbClr val="D53A05"/>
                </a:solidFill>
              </a:rPr>
              <a:t>LoginCommand</a:t>
            </a:r>
            <a:r>
              <a:rPr lang="en-US" sz="1100" dirty="0">
                <a:solidFill>
                  <a:srgbClr val="D53A05"/>
                </a:solidFill>
              </a:rPr>
              <a:t>}"</a:t>
            </a:r>
            <a:r>
              <a:rPr lang="en-US" sz="1100" dirty="0">
                <a:solidFill>
                  <a:schemeClr val="tx1"/>
                </a:solidFill>
              </a:rPr>
              <a:t>/&gt;</a:t>
            </a:r>
          </a:p>
          <a:p>
            <a:pPr marL="0" indent="0">
              <a:buNone/>
            </a:pPr>
            <a:r>
              <a:rPr lang="en-US" sz="1100" dirty="0">
                <a:solidFill>
                  <a:schemeClr val="tx1"/>
                </a:solidFill>
              </a:rPr>
              <a:t>    &lt;/</a:t>
            </a:r>
            <a:r>
              <a:rPr lang="en-US" sz="1100" dirty="0" err="1">
                <a:solidFill>
                  <a:srgbClr val="53954A"/>
                </a:solidFill>
              </a:rPr>
              <a:t>StackLayout</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ContentPage</a:t>
            </a:r>
            <a:r>
              <a:rPr lang="en-US" sz="1100" dirty="0">
                <a:solidFill>
                  <a:schemeClr val="tx1"/>
                </a:solidFill>
              </a:rPr>
              <a:t>&gt;</a:t>
            </a:r>
          </a:p>
          <a:p>
            <a:pPr marL="0" indent="0">
              <a:buNone/>
            </a:pPr>
            <a:r>
              <a:rPr lang="en-US" sz="1100" dirty="0">
                <a:solidFill>
                  <a:schemeClr val="tx1"/>
                </a:solidFill>
              </a:rPr>
              <a:t>&lt;</a:t>
            </a:r>
            <a:r>
              <a:rPr lang="en-US" sz="1100" dirty="0" err="1">
                <a:solidFill>
                  <a:srgbClr val="53954A"/>
                </a:solidFill>
              </a:rPr>
              <a:t>ContentPage</a:t>
            </a:r>
            <a:r>
              <a:rPr lang="en-US" sz="1100" dirty="0">
                <a:solidFill>
                  <a:srgbClr val="53954A"/>
                </a:solidFill>
              </a:rPr>
              <a:t> </a:t>
            </a:r>
            <a:r>
              <a:rPr lang="en-US" sz="1100" dirty="0">
                <a:solidFill>
                  <a:srgbClr val="654792"/>
                </a:solidFill>
              </a:rPr>
              <a:t>Title</a:t>
            </a:r>
            <a:r>
              <a:rPr lang="en-US" sz="1100" dirty="0">
                <a:solidFill>
                  <a:schemeClr val="tx1"/>
                </a:solidFill>
              </a:rPr>
              <a:t>=</a:t>
            </a:r>
            <a:r>
              <a:rPr lang="en-US" sz="1100" dirty="0">
                <a:solidFill>
                  <a:srgbClr val="D53A05"/>
                </a:solidFill>
              </a:rPr>
              <a:t>"Settings" </a:t>
            </a:r>
            <a:r>
              <a:rPr lang="en-US" sz="1100" dirty="0">
                <a:solidFill>
                  <a:srgbClr val="654792"/>
                </a:solidFill>
              </a:rPr>
              <a:t>Icon</a:t>
            </a:r>
            <a:r>
              <a:rPr lang="en-US" sz="1100" dirty="0">
                <a:solidFill>
                  <a:schemeClr val="tx1"/>
                </a:solidFill>
              </a:rPr>
              <a:t>=</a:t>
            </a:r>
            <a:r>
              <a:rPr lang="en-US" sz="1100" dirty="0">
                <a:solidFill>
                  <a:srgbClr val="D53A05"/>
                </a:solidFill>
              </a:rPr>
              <a:t>"</a:t>
            </a:r>
            <a:r>
              <a:rPr lang="en-US" sz="1100" dirty="0" err="1">
                <a:solidFill>
                  <a:srgbClr val="D53A05"/>
                </a:solidFill>
              </a:rPr>
              <a:t>Settings.png</a:t>
            </a:r>
            <a:r>
              <a:rPr lang="en-US" sz="1100" dirty="0">
                <a:solidFill>
                  <a:srgbClr val="D53A05"/>
                </a:solidFill>
              </a:rPr>
              <a:t>"</a:t>
            </a:r>
            <a:r>
              <a:rPr lang="en-US" sz="1100" dirty="0">
                <a:solidFill>
                  <a:schemeClr val="tx1"/>
                </a:solidFill>
              </a:rPr>
              <a:t>&gt;</a:t>
            </a:r>
          </a:p>
          <a:p>
            <a:pPr marL="0" indent="0">
              <a:buNone/>
            </a:pPr>
            <a:r>
              <a:rPr lang="fi-FI" sz="1100" dirty="0">
                <a:solidFill>
                  <a:srgbClr val="848684"/>
                </a:solidFill>
              </a:rPr>
              <a:t>    &lt;!-- </a:t>
            </a:r>
            <a:r>
              <a:rPr lang="fi-FI" sz="1100" dirty="0" err="1">
                <a:solidFill>
                  <a:srgbClr val="848684"/>
                </a:solidFill>
              </a:rPr>
              <a:t>Settings</a:t>
            </a:r>
            <a:r>
              <a:rPr lang="fi-FI" sz="1100" dirty="0">
                <a:solidFill>
                  <a:srgbClr val="848684"/>
                </a:solidFill>
              </a:rPr>
              <a:t> --&gt;</a:t>
            </a:r>
          </a:p>
          <a:p>
            <a:pPr marL="0" indent="0">
              <a:buNone/>
            </a:pPr>
            <a:r>
              <a:rPr lang="fi-FI" sz="1100" dirty="0">
                <a:solidFill>
                  <a:schemeClr val="tx1"/>
                </a:solidFill>
              </a:rPr>
              <a:t>&lt;/</a:t>
            </a:r>
            <a:r>
              <a:rPr lang="fi-FI" sz="1100" dirty="0">
                <a:solidFill>
                  <a:srgbClr val="53954A"/>
                </a:solidFill>
              </a:rPr>
              <a:t>ContentPage</a:t>
            </a:r>
            <a:r>
              <a:rPr lang="fi-FI" sz="1100" dirty="0">
                <a:solidFill>
                  <a:schemeClr val="tx1"/>
                </a:solidFill>
              </a:rPr>
              <a:t>&gt;</a:t>
            </a:r>
          </a:p>
          <a:p>
            <a:pPr marL="0" indent="0">
              <a:buNone/>
            </a:pPr>
            <a:r>
              <a:rPr lang="fi-FI" sz="1100" dirty="0">
                <a:solidFill>
                  <a:schemeClr val="tx1"/>
                </a:solidFill>
              </a:rPr>
              <a:t>&lt;/</a:t>
            </a:r>
            <a:r>
              <a:rPr lang="fi-FI" sz="1100" dirty="0">
                <a:solidFill>
                  <a:srgbClr val="53954A"/>
                </a:solidFill>
              </a:rPr>
              <a:t>TabbedPage</a:t>
            </a:r>
            <a:r>
              <a:rPr lang="fi-FI" sz="1100" dirty="0">
                <a:solidFill>
                  <a:schemeClr val="tx1"/>
                </a:solidFill>
              </a:rPr>
              <a:t>.Children&gt;</a:t>
            </a:r>
          </a:p>
          <a:p>
            <a:pPr marL="0" indent="0">
              <a:buNone/>
            </a:pPr>
            <a:r>
              <a:rPr lang="fi-FI" sz="1100" dirty="0">
                <a:solidFill>
                  <a:schemeClr val="tx1"/>
                </a:solidFill>
              </a:rPr>
              <a:t>&lt;/</a:t>
            </a:r>
            <a:r>
              <a:rPr lang="fi-FI" sz="1100" dirty="0">
                <a:solidFill>
                  <a:srgbClr val="53954A"/>
                </a:solidFill>
              </a:rPr>
              <a:t>TabbedPage</a:t>
            </a:r>
            <a:r>
              <a:rPr lang="fi-FI" sz="1100" dirty="0">
                <a:solidFill>
                  <a:schemeClr val="tx1"/>
                </a:solidFill>
              </a:rPr>
              <a:t>&gt;</a:t>
            </a:r>
            <a:endParaRPr lang="en-US" sz="1100" dirty="0">
              <a:solidFill>
                <a:schemeClr val="tx1"/>
              </a:solidFill>
            </a:endParaRPr>
          </a:p>
          <a:p>
            <a:pPr marL="0" indent="0">
              <a:buNone/>
            </a:pPr>
            <a:endParaRPr lang="en-US" sz="1100" dirty="0">
              <a:solidFill>
                <a:schemeClr val="tx1"/>
              </a:solidFill>
            </a:endParaRPr>
          </a:p>
        </p:txBody>
      </p:sp>
      <p:sp>
        <p:nvSpPr>
          <p:cNvPr id="15" name="Left Brace 14"/>
          <p:cNvSpPr/>
          <p:nvPr/>
        </p:nvSpPr>
        <p:spPr>
          <a:xfrm>
            <a:off x="6209702" y="1402845"/>
            <a:ext cx="236524" cy="512510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6">
              <a:ln w="38100" cmpd="sng">
                <a:solidFill>
                  <a:srgbClr val="000000"/>
                </a:solidFill>
                <a:prstDash val="dash"/>
              </a:ln>
            </a:endParaRPr>
          </a:p>
        </p:txBody>
      </p:sp>
      <p:pic>
        <p:nvPicPr>
          <p:cNvPr id="6" name="Picture 2" descr="https://www.xamstatic.com/dist/images/pages/forms/example-app-tjdLiOY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6045" y="1976312"/>
            <a:ext cx="5616945" cy="359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609618"/>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6A2E2-2796-476D-AE10-3414D0B47037}"/>
              </a:ext>
            </a:extLst>
          </p:cNvPr>
          <p:cNvSpPr>
            <a:spLocks noGrp="1"/>
          </p:cNvSpPr>
          <p:nvPr>
            <p:ph type="title"/>
          </p:nvPr>
        </p:nvSpPr>
        <p:spPr/>
        <p:txBody>
          <a:bodyPr/>
          <a:lstStyle/>
          <a:p>
            <a:endParaRPr lang="es-ES"/>
          </a:p>
        </p:txBody>
      </p:sp>
      <p:pic>
        <p:nvPicPr>
          <p:cNvPr id="3" name="Imagen 2">
            <a:extLst>
              <a:ext uri="{FF2B5EF4-FFF2-40B4-BE49-F238E27FC236}">
                <a16:creationId xmlns:a16="http://schemas.microsoft.com/office/drawing/2014/main" id="{7D5DF9F9-3FAE-4BD5-9323-F57774A8E0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819354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F4456"/>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1A1A1A"/>
                </a:solidFill>
                <a:effectLst/>
                <a:uLnTx/>
                <a:uFillTx/>
                <a:latin typeface="Segoe UI Light"/>
                <a:ea typeface="+mn-ea"/>
                <a:cs typeface="Segoe UI" pitchFamily="34" charset="0"/>
              </a:rPr>
              <a:t>.NET – Una </a:t>
            </a:r>
            <a:r>
              <a:rPr kumimoji="0" lang="en-US" sz="5333" b="0" i="0" u="none" strike="noStrike" kern="1200" cap="none" spc="-100" normalizeH="0" baseline="0" noProof="0" dirty="0" err="1">
                <a:ln w="3175">
                  <a:noFill/>
                </a:ln>
                <a:solidFill>
                  <a:srgbClr val="1A1A1A"/>
                </a:solidFill>
                <a:effectLst/>
                <a:uLnTx/>
                <a:uFillTx/>
                <a:latin typeface="Segoe UI Light"/>
                <a:ea typeface="+mn-ea"/>
                <a:cs typeface="Segoe UI" pitchFamily="34" charset="0"/>
              </a:rPr>
              <a:t>plataforma</a:t>
            </a:r>
            <a:r>
              <a:rPr kumimoji="0" lang="en-US" sz="5333" b="0" i="0" u="none" strike="noStrike" kern="1200" cap="none" spc="-100" normalizeH="0" baseline="0" noProof="0" dirty="0">
                <a:ln w="3175">
                  <a:noFill/>
                </a:ln>
                <a:solidFill>
                  <a:srgbClr val="1A1A1A"/>
                </a:solidFill>
                <a:effectLst/>
                <a:uLnTx/>
                <a:uFillTx/>
                <a:latin typeface="Segoe UI Light"/>
                <a:ea typeface="+mn-ea"/>
                <a:cs typeface="Segoe UI" pitchFamily="34" charset="0"/>
              </a:rPr>
              <a:t> </a:t>
            </a:r>
            <a:r>
              <a:rPr kumimoji="0" lang="en-US" sz="5333" b="0" i="0" u="none" strike="noStrike" kern="1200" cap="none" spc="-100" normalizeH="0" baseline="0" noProof="0" dirty="0" err="1">
                <a:ln w="3175">
                  <a:noFill/>
                </a:ln>
                <a:solidFill>
                  <a:srgbClr val="1A1A1A"/>
                </a:solidFill>
                <a:effectLst/>
                <a:uLnTx/>
                <a:uFillTx/>
                <a:latin typeface="Segoe UI Light"/>
                <a:ea typeface="+mn-ea"/>
                <a:cs typeface="Segoe UI" pitchFamily="34" charset="0"/>
              </a:rPr>
              <a:t>unificada</a:t>
            </a:r>
            <a:endParaRPr kumimoji="0" lang="en-US" sz="5333" b="0" i="0" u="none" strike="noStrike" kern="1200" cap="none" spc="-100" normalizeH="0" baseline="0" noProof="0" dirty="0">
              <a:ln w="3175">
                <a:noFill/>
              </a:ln>
              <a:solidFill>
                <a:srgbClr val="1A1A1A"/>
              </a:solidFill>
              <a:effectLst/>
              <a:uLnTx/>
              <a:uFillTx/>
              <a:latin typeface="Segoe UI Light"/>
              <a:ea typeface="+mn-ea"/>
              <a:cs typeface="Segoe UI" pitchFamily="34" charset="0"/>
            </a:endParaRP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AI</a:t>
              </a:r>
            </a:p>
          </p:txBody>
        </p:sp>
      </p:grpSp>
      <p:sp>
        <p:nvSpPr>
          <p:cNvPr id="9" name="Rectángulo 8">
            <a:extLst>
              <a:ext uri="{FF2B5EF4-FFF2-40B4-BE49-F238E27FC236}">
                <a16:creationId xmlns:a16="http://schemas.microsoft.com/office/drawing/2014/main" id="{76AB1CFB-2127-4475-9E37-E5202823EA67}"/>
              </a:ext>
            </a:extLst>
          </p:cNvPr>
          <p:cNvSpPr/>
          <p:nvPr/>
        </p:nvSpPr>
        <p:spPr>
          <a:xfrm>
            <a:off x="523965" y="4215403"/>
            <a:ext cx="8716935" cy="914391"/>
          </a:xfrm>
          <a:prstGeom prst="rect">
            <a:avLst/>
          </a:prstGeom>
          <a:solidFill>
            <a:srgbClr val="797A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LIBRARIES</a:t>
            </a:r>
          </a:p>
        </p:txBody>
      </p:sp>
    </p:spTree>
    <p:extLst>
      <p:ext uri="{BB962C8B-B14F-4D97-AF65-F5344CB8AC3E}">
        <p14:creationId xmlns:p14="http://schemas.microsoft.com/office/powerpoint/2010/main" val="695737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E0E6E-3CA4-4973-AA69-2E88900FC9D8}"/>
              </a:ext>
            </a:extLst>
          </p:cNvPr>
          <p:cNvSpPr>
            <a:spLocks noGrp="1"/>
          </p:cNvSpPr>
          <p:nvPr>
            <p:ph type="title"/>
          </p:nvPr>
        </p:nvSpPr>
        <p:spPr/>
        <p:txBody>
          <a:bodyPr/>
          <a:lstStyle/>
          <a:p>
            <a:r>
              <a:rPr lang="es-ES" dirty="0"/>
              <a:t>.NET Standard</a:t>
            </a:r>
          </a:p>
        </p:txBody>
      </p:sp>
      <p:sp>
        <p:nvSpPr>
          <p:cNvPr id="3" name="Marcador de texto 2">
            <a:extLst>
              <a:ext uri="{FF2B5EF4-FFF2-40B4-BE49-F238E27FC236}">
                <a16:creationId xmlns:a16="http://schemas.microsoft.com/office/drawing/2014/main" id="{D6ADF2DF-BD1D-4D10-894C-4B51D0E5E4F6}"/>
              </a:ext>
            </a:extLst>
          </p:cNvPr>
          <p:cNvSpPr>
            <a:spLocks noGrp="1"/>
          </p:cNvSpPr>
          <p:nvPr>
            <p:ph type="body" sz="quarter" idx="10"/>
          </p:nvPr>
        </p:nvSpPr>
        <p:spPr/>
        <p:txBody>
          <a:bodyPr/>
          <a:lstStyle/>
          <a:p>
            <a:r>
              <a:rPr lang="es-ES" dirty="0">
                <a:hlinkClick r:id="rId2"/>
              </a:rPr>
              <a:t>.NET Standard</a:t>
            </a:r>
            <a:r>
              <a:rPr lang="es-ES" dirty="0"/>
              <a:t> es una especificación formal de las API de .NET que se prevé que estén disponibles en todas las implementaciones de .NET. La finalidad de .NET Standard es establecer una mayor uniformidad en el ecosistema de .NET.</a:t>
            </a:r>
          </a:p>
          <a:p>
            <a:r>
              <a:rPr lang="es-ES" dirty="0"/>
              <a:t>.NET Standard habilita los escenarios clave siguientes: </a:t>
            </a:r>
          </a:p>
          <a:p>
            <a:pPr lvl="1"/>
            <a:r>
              <a:rPr lang="es-ES" dirty="0"/>
              <a:t>Define un conjunto uniforme de API de BCL para todas las implementaciones de .NET que se van a implementar, independientemente de la carga de trabajo.</a:t>
            </a:r>
          </a:p>
          <a:p>
            <a:pPr lvl="1"/>
            <a:r>
              <a:rPr lang="es-ES" dirty="0"/>
              <a:t>Permite a los desarrolladores generar bibliotecas portátiles que se pueden usar en las implementaciones de .NET con este mismo conjunto de API.</a:t>
            </a:r>
          </a:p>
          <a:p>
            <a:pPr lvl="1"/>
            <a:r>
              <a:rPr lang="es-ES" dirty="0"/>
              <a:t>Reduce o incluso elimina la compilación condicional de código fuente compartido debido a las API de .NET, solo para API de sistema operativo.</a:t>
            </a:r>
          </a:p>
          <a:p>
            <a:endParaRPr lang="es-ES" dirty="0"/>
          </a:p>
        </p:txBody>
      </p:sp>
    </p:spTree>
    <p:extLst>
      <p:ext uri="{BB962C8B-B14F-4D97-AF65-F5344CB8AC3E}">
        <p14:creationId xmlns:p14="http://schemas.microsoft.com/office/powerpoint/2010/main" val="169473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E6B58A-B92F-42CC-852D-2F2A59359FEA}"/>
              </a:ext>
            </a:extLst>
          </p:cNvPr>
          <p:cNvSpPr>
            <a:spLocks noGrp="1"/>
          </p:cNvSpPr>
          <p:nvPr>
            <p:ph type="title"/>
          </p:nvPr>
        </p:nvSpPr>
        <p:spPr/>
        <p:txBody>
          <a:bodyPr>
            <a:normAutofit/>
          </a:bodyPr>
          <a:lstStyle/>
          <a:p>
            <a:r>
              <a:rPr lang="en-US" dirty="0">
                <a:ea typeface="Lucida Grande" charset="0"/>
                <a:cs typeface="Lucida Grande" charset="0"/>
              </a:rPr>
              <a:t>¿Que hay </a:t>
            </a:r>
            <a:r>
              <a:rPr lang="en-US" dirty="0" err="1">
                <a:ea typeface="Lucida Grande" charset="0"/>
                <a:cs typeface="Lucida Grande" charset="0"/>
              </a:rPr>
              <a:t>en</a:t>
            </a:r>
            <a:r>
              <a:rPr lang="en-US" dirty="0">
                <a:ea typeface="Lucida Grande" charset="0"/>
                <a:cs typeface="Lucida Grande" charset="0"/>
              </a:rPr>
              <a:t> .NET Standard?</a:t>
            </a:r>
            <a:endParaRPr lang="es-ES" dirty="0"/>
          </a:p>
        </p:txBody>
      </p:sp>
      <p:sp>
        <p:nvSpPr>
          <p:cNvPr id="3" name="Marcador de texto 2">
            <a:extLst>
              <a:ext uri="{FF2B5EF4-FFF2-40B4-BE49-F238E27FC236}">
                <a16:creationId xmlns:a16="http://schemas.microsoft.com/office/drawing/2014/main" id="{A3E68DA3-3952-4F17-A969-F6F8EE103098}"/>
              </a:ext>
            </a:extLst>
          </p:cNvPr>
          <p:cNvSpPr>
            <a:spLocks noGrp="1"/>
          </p:cNvSpPr>
          <p:nvPr>
            <p:ph type="body" sz="quarter" idx="10"/>
          </p:nvPr>
        </p:nvSpPr>
        <p:spPr/>
        <p:txBody>
          <a:bodyPr/>
          <a:lstStyle/>
          <a:p>
            <a:endParaRPr lang="es-ES" dirty="0"/>
          </a:p>
        </p:txBody>
      </p:sp>
      <p:pic>
        <p:nvPicPr>
          <p:cNvPr id="4" name="Imagen 3">
            <a:extLst>
              <a:ext uri="{FF2B5EF4-FFF2-40B4-BE49-F238E27FC236}">
                <a16:creationId xmlns:a16="http://schemas.microsoft.com/office/drawing/2014/main" id="{EE6200E9-098D-412E-B0AB-AFE852028685}"/>
              </a:ext>
            </a:extLst>
          </p:cNvPr>
          <p:cNvPicPr>
            <a:picLocks noChangeAspect="1"/>
          </p:cNvPicPr>
          <p:nvPr/>
        </p:nvPicPr>
        <p:blipFill>
          <a:blip r:embed="rId2"/>
          <a:stretch>
            <a:fillRect/>
          </a:stretch>
        </p:blipFill>
        <p:spPr>
          <a:xfrm>
            <a:off x="2491789" y="1154270"/>
            <a:ext cx="7208422" cy="4772374"/>
          </a:xfrm>
          <a:prstGeom prst="rect">
            <a:avLst/>
          </a:prstGeom>
        </p:spPr>
      </p:pic>
      <p:sp>
        <p:nvSpPr>
          <p:cNvPr id="5" name="Rectángulo 4">
            <a:extLst>
              <a:ext uri="{FF2B5EF4-FFF2-40B4-BE49-F238E27FC236}">
                <a16:creationId xmlns:a16="http://schemas.microsoft.com/office/drawing/2014/main" id="{39B13335-8553-4D4E-96BF-10B96EE37B1E}"/>
              </a:ext>
            </a:extLst>
          </p:cNvPr>
          <p:cNvSpPr/>
          <p:nvPr/>
        </p:nvSpPr>
        <p:spPr>
          <a:xfrm>
            <a:off x="2745435" y="6161490"/>
            <a:ext cx="6701130" cy="461665"/>
          </a:xfrm>
          <a:prstGeom prst="rect">
            <a:avLst/>
          </a:prstGeom>
        </p:spPr>
        <p:txBody>
          <a:bodyPr wrap="none">
            <a:spAutoFit/>
          </a:bodyPr>
          <a:lstStyle/>
          <a:p>
            <a:r>
              <a:rPr lang="es-ES" sz="2400" dirty="0">
                <a:hlinkClick r:id="rId3"/>
              </a:rPr>
              <a:t>https://blog.xamarin.com/history-dot-net-standard/</a:t>
            </a:r>
            <a:endParaRPr lang="es-ES" sz="2400" dirty="0"/>
          </a:p>
        </p:txBody>
      </p:sp>
    </p:spTree>
    <p:extLst>
      <p:ext uri="{BB962C8B-B14F-4D97-AF65-F5344CB8AC3E}">
        <p14:creationId xmlns:p14="http://schemas.microsoft.com/office/powerpoint/2010/main" val="2000148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782FA-FCBB-4245-B3AF-EE88A315E4B5}"/>
              </a:ext>
            </a:extLst>
          </p:cNvPr>
          <p:cNvSpPr>
            <a:spLocks noGrp="1"/>
          </p:cNvSpPr>
          <p:nvPr>
            <p:ph type="title"/>
          </p:nvPr>
        </p:nvSpPr>
        <p:spPr/>
        <p:txBody>
          <a:bodyPr/>
          <a:lstStyle/>
          <a:p>
            <a:r>
              <a:rPr lang="es-ES" dirty="0"/>
              <a:t>.NET Standard</a:t>
            </a:r>
          </a:p>
        </p:txBody>
      </p:sp>
      <p:sp>
        <p:nvSpPr>
          <p:cNvPr id="3" name="Marcador de texto 2">
            <a:extLst>
              <a:ext uri="{FF2B5EF4-FFF2-40B4-BE49-F238E27FC236}">
                <a16:creationId xmlns:a16="http://schemas.microsoft.com/office/drawing/2014/main" id="{ABAA9644-2F72-45A9-8854-4872F0E532D0}"/>
              </a:ext>
            </a:extLst>
          </p:cNvPr>
          <p:cNvSpPr>
            <a:spLocks noGrp="1"/>
          </p:cNvSpPr>
          <p:nvPr>
            <p:ph type="body" sz="quarter" idx="10"/>
          </p:nvPr>
        </p:nvSpPr>
        <p:spPr/>
        <p:txBody>
          <a:bodyPr/>
          <a:lstStyle/>
          <a:p>
            <a:endParaRPr lang="es-ES"/>
          </a:p>
        </p:txBody>
      </p:sp>
      <p:pic>
        <p:nvPicPr>
          <p:cNvPr id="4" name="Imagen 3">
            <a:extLst>
              <a:ext uri="{FF2B5EF4-FFF2-40B4-BE49-F238E27FC236}">
                <a16:creationId xmlns:a16="http://schemas.microsoft.com/office/drawing/2014/main" id="{8327CF1B-A506-49E5-8C0B-7CF0BC51EE65}"/>
              </a:ext>
            </a:extLst>
          </p:cNvPr>
          <p:cNvPicPr>
            <a:picLocks noChangeAspect="1"/>
          </p:cNvPicPr>
          <p:nvPr/>
        </p:nvPicPr>
        <p:blipFill>
          <a:blip r:embed="rId2"/>
          <a:stretch>
            <a:fillRect/>
          </a:stretch>
        </p:blipFill>
        <p:spPr>
          <a:xfrm>
            <a:off x="1081087" y="1124231"/>
            <a:ext cx="10029825" cy="5667375"/>
          </a:xfrm>
          <a:prstGeom prst="rect">
            <a:avLst/>
          </a:prstGeom>
        </p:spPr>
      </p:pic>
    </p:spTree>
    <p:extLst>
      <p:ext uri="{BB962C8B-B14F-4D97-AF65-F5344CB8AC3E}">
        <p14:creationId xmlns:p14="http://schemas.microsoft.com/office/powerpoint/2010/main" val="2866575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E4E4A-5CEC-4538-AB8F-2F3D29943D00}"/>
              </a:ext>
            </a:extLst>
          </p:cNvPr>
          <p:cNvSpPr>
            <a:spLocks noGrp="1"/>
          </p:cNvSpPr>
          <p:nvPr>
            <p:ph type="title"/>
          </p:nvPr>
        </p:nvSpPr>
        <p:spPr/>
        <p:txBody>
          <a:bodyPr/>
          <a:lstStyle/>
          <a:p>
            <a:r>
              <a:rPr lang="es-ES" dirty="0"/>
              <a:t>SHARED PROJECTS vs PCL vs NET STANDARD</a:t>
            </a:r>
          </a:p>
        </p:txBody>
      </p:sp>
      <p:sp>
        <p:nvSpPr>
          <p:cNvPr id="3" name="Marcador de texto 2">
            <a:extLst>
              <a:ext uri="{FF2B5EF4-FFF2-40B4-BE49-F238E27FC236}">
                <a16:creationId xmlns:a16="http://schemas.microsoft.com/office/drawing/2014/main" id="{036CFA6D-F08D-4EDE-887D-B28A7C1F4334}"/>
              </a:ext>
            </a:extLst>
          </p:cNvPr>
          <p:cNvSpPr>
            <a:spLocks noGrp="1"/>
          </p:cNvSpPr>
          <p:nvPr>
            <p:ph type="body" sz="quarter" idx="10"/>
          </p:nvPr>
        </p:nvSpPr>
        <p:spPr/>
        <p:txBody>
          <a:bodyPr/>
          <a:lstStyle/>
          <a:p>
            <a:r>
              <a:rPr lang="es-ES" dirty="0" err="1"/>
              <a:t>Shared</a:t>
            </a:r>
            <a:r>
              <a:rPr lang="es-ES" dirty="0"/>
              <a:t> </a:t>
            </a:r>
            <a:r>
              <a:rPr lang="es-ES" dirty="0" err="1"/>
              <a:t>Projects</a:t>
            </a:r>
            <a:r>
              <a:rPr lang="es-ES" dirty="0"/>
              <a:t> o </a:t>
            </a:r>
            <a:r>
              <a:rPr lang="es-ES" i="1" dirty="0" err="1"/>
              <a:t>Add</a:t>
            </a:r>
            <a:r>
              <a:rPr lang="es-ES" i="1" dirty="0"/>
              <a:t> as link</a:t>
            </a:r>
          </a:p>
          <a:p>
            <a:endParaRPr lang="es-ES" i="1" dirty="0"/>
          </a:p>
          <a:p>
            <a:endParaRPr lang="es-ES" i="1" dirty="0"/>
          </a:p>
          <a:p>
            <a:endParaRPr lang="es-ES" i="1" dirty="0"/>
          </a:p>
          <a:p>
            <a:endParaRPr lang="es-ES" i="1" dirty="0"/>
          </a:p>
          <a:p>
            <a:r>
              <a:rPr lang="es-ES" dirty="0"/>
              <a:t>Portable </a:t>
            </a:r>
            <a:r>
              <a:rPr lang="es-ES" dirty="0" err="1"/>
              <a:t>Class</a:t>
            </a:r>
            <a:r>
              <a:rPr lang="es-ES" dirty="0"/>
              <a:t> Library (PCL)</a:t>
            </a:r>
          </a:p>
          <a:p>
            <a:endParaRPr lang="es-ES" dirty="0"/>
          </a:p>
          <a:p>
            <a:endParaRPr lang="es-ES" i="1" dirty="0"/>
          </a:p>
        </p:txBody>
      </p:sp>
      <p:pic>
        <p:nvPicPr>
          <p:cNvPr id="5" name="Imagen 4" descr="Imagen que contiene captura de pantalla&#10;&#10;Descripción generada con confianza muy alta">
            <a:extLst>
              <a:ext uri="{FF2B5EF4-FFF2-40B4-BE49-F238E27FC236}">
                <a16:creationId xmlns:a16="http://schemas.microsoft.com/office/drawing/2014/main" id="{AD4088CE-B8DB-4351-9417-6AD558091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487" y="1693645"/>
            <a:ext cx="3333774" cy="1657362"/>
          </a:xfrm>
          <a:prstGeom prst="rect">
            <a:avLst/>
          </a:prstGeom>
        </p:spPr>
      </p:pic>
      <p:pic>
        <p:nvPicPr>
          <p:cNvPr id="7" name="Imagen 6" descr="Imagen que contiene captura de pantalla&#10;&#10;Descripción generada con confianza muy alta">
            <a:extLst>
              <a:ext uri="{FF2B5EF4-FFF2-40B4-BE49-F238E27FC236}">
                <a16:creationId xmlns:a16="http://schemas.microsoft.com/office/drawing/2014/main" id="{8EAB2F2D-59FE-4859-8EC2-C68A04051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920" y="2300608"/>
            <a:ext cx="3281386" cy="4257706"/>
          </a:xfrm>
          <a:prstGeom prst="rect">
            <a:avLst/>
          </a:prstGeom>
        </p:spPr>
      </p:pic>
    </p:spTree>
    <p:extLst>
      <p:ext uri="{BB962C8B-B14F-4D97-AF65-F5344CB8AC3E}">
        <p14:creationId xmlns:p14="http://schemas.microsoft.com/office/powerpoint/2010/main" val="2432928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C51D0B-1293-4EC5-927D-699A5B8EF587}"/>
              </a:ext>
            </a:extLst>
          </p:cNvPr>
          <p:cNvSpPr>
            <a:spLocks noGrp="1"/>
          </p:cNvSpPr>
          <p:nvPr>
            <p:ph type="title"/>
          </p:nvPr>
        </p:nvSpPr>
        <p:spPr/>
        <p:txBody>
          <a:bodyPr/>
          <a:lstStyle/>
          <a:p>
            <a:r>
              <a:rPr lang="es-ES" dirty="0" err="1"/>
              <a:t>Xaml</a:t>
            </a:r>
            <a:r>
              <a:rPr lang="es-ES" dirty="0"/>
              <a:t> Standard</a:t>
            </a:r>
          </a:p>
        </p:txBody>
      </p:sp>
      <p:sp>
        <p:nvSpPr>
          <p:cNvPr id="3" name="Marcador de texto 2">
            <a:extLst>
              <a:ext uri="{FF2B5EF4-FFF2-40B4-BE49-F238E27FC236}">
                <a16:creationId xmlns:a16="http://schemas.microsoft.com/office/drawing/2014/main" id="{93AA1249-812F-4E37-ACF0-B601E3D950D8}"/>
              </a:ext>
            </a:extLst>
          </p:cNvPr>
          <p:cNvSpPr>
            <a:spLocks noGrp="1"/>
          </p:cNvSpPr>
          <p:nvPr>
            <p:ph type="body" sz="quarter" idx="10"/>
          </p:nvPr>
        </p:nvSpPr>
        <p:spPr/>
        <p:txBody>
          <a:bodyPr/>
          <a:lstStyle/>
          <a:p>
            <a:endParaRPr lang="es-ES"/>
          </a:p>
        </p:txBody>
      </p:sp>
      <p:pic>
        <p:nvPicPr>
          <p:cNvPr id="4" name="Imagen 3">
            <a:extLst>
              <a:ext uri="{FF2B5EF4-FFF2-40B4-BE49-F238E27FC236}">
                <a16:creationId xmlns:a16="http://schemas.microsoft.com/office/drawing/2014/main" id="{6BE42C63-8189-4966-BA2E-0EE325C0EE6D}"/>
              </a:ext>
            </a:extLst>
          </p:cNvPr>
          <p:cNvPicPr>
            <a:picLocks noChangeAspect="1"/>
          </p:cNvPicPr>
          <p:nvPr/>
        </p:nvPicPr>
        <p:blipFill>
          <a:blip r:embed="rId2"/>
          <a:stretch>
            <a:fillRect/>
          </a:stretch>
        </p:blipFill>
        <p:spPr>
          <a:xfrm>
            <a:off x="2117897" y="1239520"/>
            <a:ext cx="7651406" cy="4886960"/>
          </a:xfrm>
          <a:prstGeom prst="rect">
            <a:avLst/>
          </a:prstGeom>
        </p:spPr>
      </p:pic>
    </p:spTree>
    <p:extLst>
      <p:ext uri="{BB962C8B-B14F-4D97-AF65-F5344CB8AC3E}">
        <p14:creationId xmlns:p14="http://schemas.microsoft.com/office/powerpoint/2010/main" val="713793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E8947-32A4-4D70-81EB-92E8809D8312}"/>
              </a:ext>
            </a:extLst>
          </p:cNvPr>
          <p:cNvSpPr>
            <a:spLocks noGrp="1"/>
          </p:cNvSpPr>
          <p:nvPr>
            <p:ph type="title"/>
          </p:nvPr>
        </p:nvSpPr>
        <p:spPr/>
        <p:txBody>
          <a:bodyPr/>
          <a:lstStyle/>
          <a:p>
            <a:r>
              <a:rPr lang="es-ES" dirty="0" err="1"/>
              <a:t>Xaml</a:t>
            </a:r>
            <a:r>
              <a:rPr lang="es-ES" dirty="0"/>
              <a:t> Standard</a:t>
            </a:r>
          </a:p>
        </p:txBody>
      </p:sp>
      <p:sp>
        <p:nvSpPr>
          <p:cNvPr id="3" name="Marcador de texto 2">
            <a:extLst>
              <a:ext uri="{FF2B5EF4-FFF2-40B4-BE49-F238E27FC236}">
                <a16:creationId xmlns:a16="http://schemas.microsoft.com/office/drawing/2014/main" id="{C8D6737C-205B-4964-99DA-E884EA100576}"/>
              </a:ext>
            </a:extLst>
          </p:cNvPr>
          <p:cNvSpPr>
            <a:spLocks noGrp="1"/>
          </p:cNvSpPr>
          <p:nvPr>
            <p:ph type="body" sz="quarter" idx="10"/>
          </p:nvPr>
        </p:nvSpPr>
        <p:spPr/>
        <p:txBody>
          <a:bodyPr/>
          <a:lstStyle/>
          <a:p>
            <a:endParaRPr lang="es-ES" dirty="0"/>
          </a:p>
        </p:txBody>
      </p:sp>
      <p:pic>
        <p:nvPicPr>
          <p:cNvPr id="4" name="Imagen 3">
            <a:extLst>
              <a:ext uri="{FF2B5EF4-FFF2-40B4-BE49-F238E27FC236}">
                <a16:creationId xmlns:a16="http://schemas.microsoft.com/office/drawing/2014/main" id="{F04E89BE-CE9F-46CC-85A4-462387CC179A}"/>
              </a:ext>
            </a:extLst>
          </p:cNvPr>
          <p:cNvPicPr>
            <a:picLocks noChangeAspect="1"/>
          </p:cNvPicPr>
          <p:nvPr/>
        </p:nvPicPr>
        <p:blipFill>
          <a:blip r:embed="rId2"/>
          <a:stretch>
            <a:fillRect/>
          </a:stretch>
        </p:blipFill>
        <p:spPr>
          <a:xfrm>
            <a:off x="1161625" y="835845"/>
            <a:ext cx="9750216" cy="5795910"/>
          </a:xfrm>
          <a:prstGeom prst="rect">
            <a:avLst/>
          </a:prstGeom>
        </p:spPr>
      </p:pic>
    </p:spTree>
    <p:extLst>
      <p:ext uri="{BB962C8B-B14F-4D97-AF65-F5344CB8AC3E}">
        <p14:creationId xmlns:p14="http://schemas.microsoft.com/office/powerpoint/2010/main" val="100932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2D2C11-AFA3-4B8B-BBD8-5F31F5AFDBE3}"/>
              </a:ext>
            </a:extLst>
          </p:cNvPr>
          <p:cNvSpPr>
            <a:spLocks noGrp="1"/>
          </p:cNvSpPr>
          <p:nvPr>
            <p:ph type="title"/>
          </p:nvPr>
        </p:nvSpPr>
        <p:spPr/>
        <p:txBody>
          <a:bodyPr/>
          <a:lstStyle/>
          <a:p>
            <a:r>
              <a:rPr lang="es-ES" dirty="0"/>
              <a:t>Objetivo del taller</a:t>
            </a:r>
          </a:p>
        </p:txBody>
      </p:sp>
      <p:sp>
        <p:nvSpPr>
          <p:cNvPr id="3" name="Marcador de texto 2">
            <a:extLst>
              <a:ext uri="{FF2B5EF4-FFF2-40B4-BE49-F238E27FC236}">
                <a16:creationId xmlns:a16="http://schemas.microsoft.com/office/drawing/2014/main" id="{D349CA8E-F470-4508-98E5-6EFDF7323FE6}"/>
              </a:ext>
            </a:extLst>
          </p:cNvPr>
          <p:cNvSpPr>
            <a:spLocks noGrp="1"/>
          </p:cNvSpPr>
          <p:nvPr>
            <p:ph type="body" sz="quarter" idx="10"/>
          </p:nvPr>
        </p:nvSpPr>
        <p:spPr>
          <a:xfrm>
            <a:off x="278780" y="1057836"/>
            <a:ext cx="11574553" cy="5800166"/>
          </a:xfrm>
        </p:spPr>
        <p:txBody>
          <a:bodyPr/>
          <a:lstStyle/>
          <a:p>
            <a:r>
              <a:rPr lang="es-ES" dirty="0"/>
              <a:t>Conocer el framework Xamarin Forms. Dónde encaja y posibilidades</a:t>
            </a:r>
          </a:p>
          <a:p>
            <a:r>
              <a:rPr lang="es-ES" dirty="0"/>
              <a:t>Crear una aplicación multiplataforma (Android, iOS, …) con Xamarin Forms</a:t>
            </a:r>
          </a:p>
          <a:p>
            <a:pPr lvl="1"/>
            <a:r>
              <a:rPr lang="es-ES" dirty="0"/>
              <a:t>Entender los pasos básicos. Punto de entrada, inicializaciones…</a:t>
            </a:r>
          </a:p>
          <a:p>
            <a:pPr lvl="1"/>
            <a:r>
              <a:rPr lang="es-ES" dirty="0"/>
              <a:t>Comprender los distintos proyectos Android, iOS, de la solución</a:t>
            </a:r>
          </a:p>
          <a:p>
            <a:pPr lvl="1"/>
            <a:r>
              <a:rPr lang="es-ES" dirty="0"/>
              <a:t>Crear páginas, utilizar los controles básicos…</a:t>
            </a:r>
          </a:p>
          <a:p>
            <a:pPr lvl="1"/>
            <a:r>
              <a:rPr lang="es-ES" dirty="0"/>
              <a:t>MVVM, </a:t>
            </a:r>
            <a:r>
              <a:rPr lang="es-ES" dirty="0" err="1"/>
              <a:t>Binding</a:t>
            </a:r>
            <a:endParaRPr lang="es-ES" dirty="0"/>
          </a:p>
          <a:p>
            <a:pPr lvl="1"/>
            <a:r>
              <a:rPr lang="es-ES" dirty="0"/>
              <a:t>Uso de los nuevos </a:t>
            </a:r>
            <a:r>
              <a:rPr lang="es-ES" i="1" dirty="0"/>
              <a:t>componentes</a:t>
            </a:r>
            <a:r>
              <a:rPr lang="es-ES" dirty="0"/>
              <a:t> que vendrán en la próxima versión. </a:t>
            </a:r>
            <a:r>
              <a:rPr lang="es-ES" i="1" dirty="0"/>
              <a:t>Shell, Visual, </a:t>
            </a:r>
            <a:r>
              <a:rPr lang="es-ES" i="1" dirty="0" err="1"/>
              <a:t>CollectionView</a:t>
            </a:r>
            <a:r>
              <a:rPr lang="es-ES" dirty="0"/>
              <a:t>…</a:t>
            </a:r>
          </a:p>
          <a:p>
            <a:pPr lvl="1"/>
            <a:endParaRPr lang="es-ES" i="1" dirty="0"/>
          </a:p>
          <a:p>
            <a:pPr lvl="1"/>
            <a:r>
              <a:rPr lang="es-ES" i="1" dirty="0"/>
              <a:t>Y en 4 horas!</a:t>
            </a:r>
          </a:p>
        </p:txBody>
      </p:sp>
    </p:spTree>
    <p:extLst>
      <p:ext uri="{BB962C8B-B14F-4D97-AF65-F5344CB8AC3E}">
        <p14:creationId xmlns:p14="http://schemas.microsoft.com/office/powerpoint/2010/main" val="175762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F96C8-136F-4443-AAF6-67C5A37A114D}"/>
              </a:ext>
            </a:extLst>
          </p:cNvPr>
          <p:cNvSpPr>
            <a:spLocks noGrp="1"/>
          </p:cNvSpPr>
          <p:nvPr>
            <p:ph type="title"/>
          </p:nvPr>
        </p:nvSpPr>
        <p:spPr/>
        <p:txBody>
          <a:bodyPr>
            <a:normAutofit/>
          </a:bodyPr>
          <a:lstStyle/>
          <a:p>
            <a:r>
              <a:rPr lang="es-ES" dirty="0"/>
              <a:t>¿QUÉ NECESITAMOS PARA EMPEZAR?</a:t>
            </a:r>
          </a:p>
        </p:txBody>
      </p:sp>
      <p:sp>
        <p:nvSpPr>
          <p:cNvPr id="9" name="Marcador de texto 3">
            <a:extLst>
              <a:ext uri="{FF2B5EF4-FFF2-40B4-BE49-F238E27FC236}">
                <a16:creationId xmlns:a16="http://schemas.microsoft.com/office/drawing/2014/main" id="{A179E22A-CCB0-4036-B4F1-8D71BEAE93E5}"/>
              </a:ext>
            </a:extLst>
          </p:cNvPr>
          <p:cNvSpPr txBox="1">
            <a:spLocks/>
          </p:cNvSpPr>
          <p:nvPr/>
        </p:nvSpPr>
        <p:spPr>
          <a:xfrm>
            <a:off x="839788" y="1681163"/>
            <a:ext cx="515778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¿Qué tienes?</a:t>
            </a:r>
          </a:p>
        </p:txBody>
      </p:sp>
      <p:sp>
        <p:nvSpPr>
          <p:cNvPr id="10" name="Marcador de contenido 4">
            <a:extLst>
              <a:ext uri="{FF2B5EF4-FFF2-40B4-BE49-F238E27FC236}">
                <a16:creationId xmlns:a16="http://schemas.microsoft.com/office/drawing/2014/main" id="{06B27A7E-12BB-42C9-A3AD-101231258425}"/>
              </a:ext>
            </a:extLst>
          </p:cNvPr>
          <p:cNvSpPr txBox="1">
            <a:spLocks/>
          </p:cNvSpPr>
          <p:nvPr/>
        </p:nvSpPr>
        <p:spPr>
          <a:xfrm>
            <a:off x="839788" y="2505075"/>
            <a:ext cx="5442259"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Windows</a:t>
            </a:r>
          </a:p>
          <a:p>
            <a:pPr lvl="1"/>
            <a:r>
              <a:rPr lang="es-ES" dirty="0"/>
              <a:t>Visual Studio </a:t>
            </a:r>
            <a:r>
              <a:rPr lang="es-ES" dirty="0" err="1"/>
              <a:t>Community</a:t>
            </a:r>
            <a:r>
              <a:rPr lang="es-ES" dirty="0"/>
              <a:t> (</a:t>
            </a:r>
            <a:r>
              <a:rPr lang="es-ES" dirty="0">
                <a:hlinkClick r:id="rId2"/>
              </a:rPr>
              <a:t>Gratis</a:t>
            </a:r>
            <a:r>
              <a:rPr lang="es-ES" dirty="0"/>
              <a:t>)</a:t>
            </a:r>
          </a:p>
          <a:p>
            <a:r>
              <a:rPr lang="es-ES" dirty="0"/>
              <a:t>Mac</a:t>
            </a:r>
          </a:p>
          <a:p>
            <a:pPr lvl="1"/>
            <a:r>
              <a:rPr lang="es-ES" dirty="0"/>
              <a:t>Visual Studio para Mac (Gratis)</a:t>
            </a:r>
          </a:p>
          <a:p>
            <a:pPr lvl="1"/>
            <a:r>
              <a:rPr lang="es-ES" dirty="0">
                <a:solidFill>
                  <a:schemeClr val="accent3"/>
                </a:solidFill>
              </a:rPr>
              <a:t>Windows virtualizado con </a:t>
            </a:r>
            <a:r>
              <a:rPr lang="es-ES" dirty="0" err="1">
                <a:solidFill>
                  <a:schemeClr val="accent3"/>
                </a:solidFill>
              </a:rPr>
              <a:t>Parallels</a:t>
            </a:r>
            <a:endParaRPr lang="es-ES" dirty="0">
              <a:solidFill>
                <a:schemeClr val="accent3"/>
              </a:solidFill>
            </a:endParaRPr>
          </a:p>
          <a:p>
            <a:pPr lvl="1"/>
            <a:endParaRPr lang="es-ES" dirty="0"/>
          </a:p>
        </p:txBody>
      </p:sp>
      <p:sp>
        <p:nvSpPr>
          <p:cNvPr id="11" name="Marcador de texto 5">
            <a:extLst>
              <a:ext uri="{FF2B5EF4-FFF2-40B4-BE49-F238E27FC236}">
                <a16:creationId xmlns:a16="http://schemas.microsoft.com/office/drawing/2014/main" id="{463EA2DE-1563-436B-823D-5544BC6FA0CD}"/>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¿Para qué plataforma?</a:t>
            </a:r>
          </a:p>
        </p:txBody>
      </p:sp>
      <p:sp>
        <p:nvSpPr>
          <p:cNvPr id="12" name="Marcador de contenido 6">
            <a:extLst>
              <a:ext uri="{FF2B5EF4-FFF2-40B4-BE49-F238E27FC236}">
                <a16:creationId xmlns:a16="http://schemas.microsoft.com/office/drawing/2014/main" id="{2A10BEE9-D938-4ED9-8A30-7461CF82F040}"/>
              </a:ext>
            </a:extLst>
          </p:cNvPr>
          <p:cNvSpPr txBox="1">
            <a:spLocks/>
          </p:cNvSpPr>
          <p:nvPr/>
        </p:nvSpPr>
        <p:spPr>
          <a:xfrm>
            <a:off x="6840186" y="2505075"/>
            <a:ext cx="4515201"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50505"/>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50505"/>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50505"/>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50505"/>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Mac/iOS</a:t>
            </a:r>
          </a:p>
          <a:p>
            <a:pPr lvl="1"/>
            <a:r>
              <a:rPr lang="es-ES" dirty="0"/>
              <a:t>Mac</a:t>
            </a:r>
          </a:p>
          <a:p>
            <a:r>
              <a:rPr lang="es-ES" dirty="0"/>
              <a:t>Windows</a:t>
            </a:r>
          </a:p>
          <a:p>
            <a:pPr lvl="1"/>
            <a:r>
              <a:rPr lang="es-ES" dirty="0"/>
              <a:t>Windows</a:t>
            </a:r>
          </a:p>
          <a:p>
            <a:r>
              <a:rPr lang="es-ES" dirty="0"/>
              <a:t>Linux/Android</a:t>
            </a:r>
          </a:p>
          <a:p>
            <a:pPr lvl="1"/>
            <a:r>
              <a:rPr lang="es-ES" dirty="0"/>
              <a:t>Mac ó</a:t>
            </a:r>
          </a:p>
          <a:p>
            <a:pPr lvl="1"/>
            <a:r>
              <a:rPr lang="es-ES" dirty="0"/>
              <a:t>Windows</a:t>
            </a:r>
          </a:p>
        </p:txBody>
      </p:sp>
    </p:spTree>
    <p:extLst>
      <p:ext uri="{BB962C8B-B14F-4D97-AF65-F5344CB8AC3E}">
        <p14:creationId xmlns:p14="http://schemas.microsoft.com/office/powerpoint/2010/main" val="664947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C9D208-6766-4EFF-A4EE-AE8B95E0F2D4}"/>
              </a:ext>
            </a:extLst>
          </p:cNvPr>
          <p:cNvSpPr>
            <a:spLocks noGrp="1"/>
          </p:cNvSpPr>
          <p:nvPr>
            <p:ph type="title"/>
          </p:nvPr>
        </p:nvSpPr>
        <p:spPr/>
        <p:txBody>
          <a:bodyPr/>
          <a:lstStyle/>
          <a:p>
            <a:r>
              <a:rPr lang="es-ES" dirty="0"/>
              <a:t>Instalador VS </a:t>
            </a:r>
            <a:r>
              <a:rPr lang="es-ES" dirty="0" err="1"/>
              <a:t>Community</a:t>
            </a:r>
            <a:endParaRPr lang="es-ES" dirty="0"/>
          </a:p>
        </p:txBody>
      </p:sp>
      <p:sp>
        <p:nvSpPr>
          <p:cNvPr id="3" name="Marcador de texto 2">
            <a:extLst>
              <a:ext uri="{FF2B5EF4-FFF2-40B4-BE49-F238E27FC236}">
                <a16:creationId xmlns:a16="http://schemas.microsoft.com/office/drawing/2014/main" id="{85EB68A6-EC99-4ABA-9788-73C802E8B637}"/>
              </a:ext>
            </a:extLst>
          </p:cNvPr>
          <p:cNvSpPr>
            <a:spLocks noGrp="1"/>
          </p:cNvSpPr>
          <p:nvPr>
            <p:ph type="body" sz="quarter" idx="10"/>
          </p:nvPr>
        </p:nvSpPr>
        <p:spPr/>
        <p:txBody>
          <a:bodyPr/>
          <a:lstStyle/>
          <a:p>
            <a:endParaRPr lang="es-ES"/>
          </a:p>
        </p:txBody>
      </p:sp>
      <p:pic>
        <p:nvPicPr>
          <p:cNvPr id="4" name="Imagen 3">
            <a:extLst>
              <a:ext uri="{FF2B5EF4-FFF2-40B4-BE49-F238E27FC236}">
                <a16:creationId xmlns:a16="http://schemas.microsoft.com/office/drawing/2014/main" id="{54623560-235A-48DB-894E-7F8CB93F9851}"/>
              </a:ext>
            </a:extLst>
          </p:cNvPr>
          <p:cNvPicPr>
            <a:picLocks noChangeAspect="1"/>
          </p:cNvPicPr>
          <p:nvPr/>
        </p:nvPicPr>
        <p:blipFill>
          <a:blip r:embed="rId2"/>
          <a:stretch>
            <a:fillRect/>
          </a:stretch>
        </p:blipFill>
        <p:spPr>
          <a:xfrm>
            <a:off x="1408084" y="1363851"/>
            <a:ext cx="9375832" cy="5233022"/>
          </a:xfrm>
          <a:prstGeom prst="rect">
            <a:avLst/>
          </a:prstGeom>
        </p:spPr>
      </p:pic>
    </p:spTree>
    <p:extLst>
      <p:ext uri="{BB962C8B-B14F-4D97-AF65-F5344CB8AC3E}">
        <p14:creationId xmlns:p14="http://schemas.microsoft.com/office/powerpoint/2010/main" val="3781457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E1F20-BC94-4196-82CE-B511B6A24D7B}"/>
              </a:ext>
            </a:extLst>
          </p:cNvPr>
          <p:cNvSpPr>
            <a:spLocks noGrp="1"/>
          </p:cNvSpPr>
          <p:nvPr>
            <p:ph type="title"/>
          </p:nvPr>
        </p:nvSpPr>
        <p:spPr/>
        <p:txBody>
          <a:bodyPr/>
          <a:lstStyle/>
          <a:p>
            <a:r>
              <a:rPr lang="es-ES" dirty="0"/>
              <a:t>Visual Studio. Xamarin Forms</a:t>
            </a:r>
          </a:p>
        </p:txBody>
      </p:sp>
      <p:pic>
        <p:nvPicPr>
          <p:cNvPr id="4" name="Imagen 3">
            <a:extLst>
              <a:ext uri="{FF2B5EF4-FFF2-40B4-BE49-F238E27FC236}">
                <a16:creationId xmlns:a16="http://schemas.microsoft.com/office/drawing/2014/main" id="{5CEBAE50-57CE-477B-A468-8F5ACD1CF9EA}"/>
              </a:ext>
            </a:extLst>
          </p:cNvPr>
          <p:cNvPicPr>
            <a:picLocks noChangeAspect="1"/>
          </p:cNvPicPr>
          <p:nvPr/>
        </p:nvPicPr>
        <p:blipFill>
          <a:blip r:embed="rId2"/>
          <a:stretch>
            <a:fillRect/>
          </a:stretch>
        </p:blipFill>
        <p:spPr>
          <a:xfrm>
            <a:off x="553851" y="1327728"/>
            <a:ext cx="7534275" cy="3686175"/>
          </a:xfrm>
          <a:prstGeom prst="rect">
            <a:avLst/>
          </a:prstGeom>
        </p:spPr>
      </p:pic>
      <p:pic>
        <p:nvPicPr>
          <p:cNvPr id="5" name="Imagen 4">
            <a:extLst>
              <a:ext uri="{FF2B5EF4-FFF2-40B4-BE49-F238E27FC236}">
                <a16:creationId xmlns:a16="http://schemas.microsoft.com/office/drawing/2014/main" id="{E2CAB531-F354-412C-A45C-390303B9B1C2}"/>
              </a:ext>
            </a:extLst>
          </p:cNvPr>
          <p:cNvPicPr>
            <a:picLocks noChangeAspect="1"/>
          </p:cNvPicPr>
          <p:nvPr/>
        </p:nvPicPr>
        <p:blipFill>
          <a:blip r:embed="rId3"/>
          <a:stretch>
            <a:fillRect/>
          </a:stretch>
        </p:blipFill>
        <p:spPr>
          <a:xfrm>
            <a:off x="4424978" y="1690575"/>
            <a:ext cx="6870552" cy="4767768"/>
          </a:xfrm>
          <a:prstGeom prst="rect">
            <a:avLst/>
          </a:prstGeom>
        </p:spPr>
      </p:pic>
    </p:spTree>
    <p:extLst>
      <p:ext uri="{BB962C8B-B14F-4D97-AF65-F5344CB8AC3E}">
        <p14:creationId xmlns:p14="http://schemas.microsoft.com/office/powerpoint/2010/main" val="288949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9F4FC7-A740-4B34-A0F9-28F007670645}"/>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D4C5CC54-2102-4172-908B-BECB4989BC78}"/>
              </a:ext>
            </a:extLst>
          </p:cNvPr>
          <p:cNvSpPr>
            <a:spLocks noGrp="1"/>
          </p:cNvSpPr>
          <p:nvPr>
            <p:ph type="body" sz="quarter" idx="10"/>
          </p:nvPr>
        </p:nvSpPr>
        <p:spPr/>
        <p:txBody>
          <a:bodyPr/>
          <a:lstStyle/>
          <a:p>
            <a:endParaRPr lang="es-ES" dirty="0"/>
          </a:p>
        </p:txBody>
      </p:sp>
      <p:pic>
        <p:nvPicPr>
          <p:cNvPr id="5" name="Imagen 4" descr="Imagen que contiene captura de pantalla&#10;&#10;Descripción generada con confianza muy alta">
            <a:extLst>
              <a:ext uri="{FF2B5EF4-FFF2-40B4-BE49-F238E27FC236}">
                <a16:creationId xmlns:a16="http://schemas.microsoft.com/office/drawing/2014/main" id="{69492475-F281-4493-A05A-B7919560E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545" y="885114"/>
            <a:ext cx="5966910" cy="5087772"/>
          </a:xfrm>
          <a:prstGeom prst="rect">
            <a:avLst/>
          </a:prstGeom>
        </p:spPr>
      </p:pic>
    </p:spTree>
    <p:extLst>
      <p:ext uri="{BB962C8B-B14F-4D97-AF65-F5344CB8AC3E}">
        <p14:creationId xmlns:p14="http://schemas.microsoft.com/office/powerpoint/2010/main" val="1932919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C5F49-7FBB-4981-9184-BE99ACE732BD}"/>
              </a:ext>
            </a:extLst>
          </p:cNvPr>
          <p:cNvSpPr>
            <a:spLocks noGrp="1"/>
          </p:cNvSpPr>
          <p:nvPr>
            <p:ph type="title"/>
          </p:nvPr>
        </p:nvSpPr>
        <p:spPr/>
        <p:txBody>
          <a:bodyPr>
            <a:normAutofit fontScale="90000"/>
          </a:bodyPr>
          <a:lstStyle/>
          <a:p>
            <a:r>
              <a:rPr lang="es-ES" dirty="0"/>
              <a:t>TIPOS DE PROYECTOS. PLANTILLAS POR DEFECTO</a:t>
            </a:r>
          </a:p>
        </p:txBody>
      </p:sp>
      <p:sp>
        <p:nvSpPr>
          <p:cNvPr id="3" name="Marcador de texto 2">
            <a:extLst>
              <a:ext uri="{FF2B5EF4-FFF2-40B4-BE49-F238E27FC236}">
                <a16:creationId xmlns:a16="http://schemas.microsoft.com/office/drawing/2014/main" id="{19D24326-91D3-463A-B21E-D0916AB4F8C3}"/>
              </a:ext>
            </a:extLst>
          </p:cNvPr>
          <p:cNvSpPr>
            <a:spLocks noGrp="1"/>
          </p:cNvSpPr>
          <p:nvPr>
            <p:ph type="body" sz="quarter" idx="10"/>
          </p:nvPr>
        </p:nvSpPr>
        <p:spPr/>
        <p:txBody>
          <a:bodyPr/>
          <a:lstStyle/>
          <a:p>
            <a:endParaRPr lang="es-ES"/>
          </a:p>
        </p:txBody>
      </p:sp>
      <p:pic>
        <p:nvPicPr>
          <p:cNvPr id="4" name="Imagen 3">
            <a:extLst>
              <a:ext uri="{FF2B5EF4-FFF2-40B4-BE49-F238E27FC236}">
                <a16:creationId xmlns:a16="http://schemas.microsoft.com/office/drawing/2014/main" id="{0FC92CE8-142B-4D74-9A39-8E6603847F12}"/>
              </a:ext>
            </a:extLst>
          </p:cNvPr>
          <p:cNvPicPr>
            <a:picLocks noChangeAspect="1"/>
          </p:cNvPicPr>
          <p:nvPr/>
        </p:nvPicPr>
        <p:blipFill>
          <a:blip r:embed="rId2"/>
          <a:stretch>
            <a:fillRect/>
          </a:stretch>
        </p:blipFill>
        <p:spPr>
          <a:xfrm>
            <a:off x="2424055" y="1433915"/>
            <a:ext cx="7343890" cy="4885520"/>
          </a:xfrm>
          <a:prstGeom prst="rect">
            <a:avLst/>
          </a:prstGeom>
        </p:spPr>
      </p:pic>
    </p:spTree>
    <p:extLst>
      <p:ext uri="{BB962C8B-B14F-4D97-AF65-F5344CB8AC3E}">
        <p14:creationId xmlns:p14="http://schemas.microsoft.com/office/powerpoint/2010/main" val="1942933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4C5F49-7FBB-4981-9184-BE99ACE732BD}"/>
              </a:ext>
            </a:extLst>
          </p:cNvPr>
          <p:cNvSpPr>
            <a:spLocks noGrp="1"/>
          </p:cNvSpPr>
          <p:nvPr>
            <p:ph type="title"/>
          </p:nvPr>
        </p:nvSpPr>
        <p:spPr/>
        <p:txBody>
          <a:bodyPr>
            <a:normAutofit fontScale="90000"/>
          </a:bodyPr>
          <a:lstStyle/>
          <a:p>
            <a:r>
              <a:rPr lang="es-ES" dirty="0"/>
              <a:t>TIPOS DE PROYECTOS. PLANTILLAS POR DEFECTO</a:t>
            </a:r>
          </a:p>
        </p:txBody>
      </p:sp>
      <p:sp>
        <p:nvSpPr>
          <p:cNvPr id="3" name="Marcador de texto 2">
            <a:extLst>
              <a:ext uri="{FF2B5EF4-FFF2-40B4-BE49-F238E27FC236}">
                <a16:creationId xmlns:a16="http://schemas.microsoft.com/office/drawing/2014/main" id="{19D24326-91D3-463A-B21E-D0916AB4F8C3}"/>
              </a:ext>
            </a:extLst>
          </p:cNvPr>
          <p:cNvSpPr>
            <a:spLocks noGrp="1"/>
          </p:cNvSpPr>
          <p:nvPr>
            <p:ph type="body" sz="quarter" idx="10"/>
          </p:nvPr>
        </p:nvSpPr>
        <p:spPr/>
        <p:txBody>
          <a:bodyPr/>
          <a:lstStyle/>
          <a:p>
            <a:endParaRPr lang="es-ES"/>
          </a:p>
        </p:txBody>
      </p:sp>
      <p:pic>
        <p:nvPicPr>
          <p:cNvPr id="5" name="Imagen 4">
            <a:extLst>
              <a:ext uri="{FF2B5EF4-FFF2-40B4-BE49-F238E27FC236}">
                <a16:creationId xmlns:a16="http://schemas.microsoft.com/office/drawing/2014/main" id="{F76345AF-5098-4096-9AA7-BD58ABFAC17C}"/>
              </a:ext>
            </a:extLst>
          </p:cNvPr>
          <p:cNvPicPr>
            <a:picLocks noChangeAspect="1"/>
          </p:cNvPicPr>
          <p:nvPr/>
        </p:nvPicPr>
        <p:blipFill>
          <a:blip r:embed="rId2"/>
          <a:stretch>
            <a:fillRect/>
          </a:stretch>
        </p:blipFill>
        <p:spPr>
          <a:xfrm>
            <a:off x="2566987" y="1509712"/>
            <a:ext cx="7058025" cy="3838575"/>
          </a:xfrm>
          <a:prstGeom prst="rect">
            <a:avLst/>
          </a:prstGeom>
        </p:spPr>
      </p:pic>
    </p:spTree>
    <p:extLst>
      <p:ext uri="{BB962C8B-B14F-4D97-AF65-F5344CB8AC3E}">
        <p14:creationId xmlns:p14="http://schemas.microsoft.com/office/powerpoint/2010/main" val="4234044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7A83401-5FF1-4BF7-84E4-9C3355AD09A3}"/>
              </a:ext>
            </a:extLst>
          </p:cNvPr>
          <p:cNvSpPr>
            <a:spLocks noGrp="1"/>
          </p:cNvSpPr>
          <p:nvPr>
            <p:ph type="title"/>
          </p:nvPr>
        </p:nvSpPr>
        <p:spPr/>
        <p:txBody>
          <a:bodyPr/>
          <a:lstStyle/>
          <a:p>
            <a:r>
              <a:rPr lang="es-ES" dirty="0"/>
              <a:t>Taller. ¡Empezamos!</a:t>
            </a:r>
          </a:p>
        </p:txBody>
      </p:sp>
      <p:sp>
        <p:nvSpPr>
          <p:cNvPr id="5" name="Marcador de texto 4">
            <a:extLst>
              <a:ext uri="{FF2B5EF4-FFF2-40B4-BE49-F238E27FC236}">
                <a16:creationId xmlns:a16="http://schemas.microsoft.com/office/drawing/2014/main" id="{3A107FE9-9FFB-4CA2-B958-13578634688C}"/>
              </a:ext>
            </a:extLst>
          </p:cNvPr>
          <p:cNvSpPr>
            <a:spLocks noGrp="1"/>
          </p:cNvSpPr>
          <p:nvPr>
            <p:ph type="body" idx="1"/>
          </p:nvPr>
        </p:nvSpPr>
        <p:spPr/>
        <p:txBody>
          <a:bodyPr/>
          <a:lstStyle/>
          <a:p>
            <a:r>
              <a:rPr lang="es-ES" dirty="0" err="1"/>
              <a:t>Talk</a:t>
            </a:r>
            <a:r>
              <a:rPr lang="es-ES" dirty="0"/>
              <a:t> is </a:t>
            </a:r>
            <a:r>
              <a:rPr lang="es-ES" dirty="0" err="1"/>
              <a:t>cheap</a:t>
            </a:r>
            <a:r>
              <a:rPr lang="es-ES" dirty="0"/>
              <a:t>. Show me the </a:t>
            </a:r>
            <a:r>
              <a:rPr lang="es-ES" dirty="0" err="1"/>
              <a:t>code</a:t>
            </a:r>
            <a:endParaRPr lang="es-ES" dirty="0"/>
          </a:p>
        </p:txBody>
      </p:sp>
    </p:spTree>
    <p:extLst>
      <p:ext uri="{BB962C8B-B14F-4D97-AF65-F5344CB8AC3E}">
        <p14:creationId xmlns:p14="http://schemas.microsoft.com/office/powerpoint/2010/main" val="1268596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3" name="Text Placeholder 2"/>
          <p:cNvSpPr>
            <a:spLocks noGrp="1"/>
          </p:cNvSpPr>
          <p:nvPr>
            <p:ph type="body" sz="quarter" idx="4294967295"/>
          </p:nvPr>
        </p:nvSpPr>
        <p:spPr>
          <a:xfrm>
            <a:off x="558776" y="5048087"/>
            <a:ext cx="5321137" cy="584821"/>
          </a:xfrm>
        </p:spPr>
        <p:txBody>
          <a:bodyPr>
            <a:normAutofit/>
          </a:bodyPr>
          <a:lstStyle/>
          <a:p>
            <a:pPr algn="ctr">
              <a:lnSpc>
                <a:spcPct val="100000"/>
              </a:lnSpc>
            </a:pPr>
            <a:r>
              <a:rPr lang="en-US" sz="2550" dirty="0" err="1"/>
              <a:t>Aproximación</a:t>
            </a:r>
            <a:r>
              <a:rPr lang="en-US" sz="2550" dirty="0"/>
              <a:t> Xamarin </a:t>
            </a:r>
            <a:r>
              <a:rPr lang="en-US" sz="2550" dirty="0" err="1"/>
              <a:t>Tradicional</a:t>
            </a:r>
            <a:endParaRPr lang="en-US" sz="2550" dirty="0"/>
          </a:p>
          <a:p>
            <a:pPr marL="0" indent="0" algn="ctr">
              <a:lnSpc>
                <a:spcPct val="100000"/>
              </a:lnSpc>
              <a:buNone/>
            </a:pPr>
            <a:endParaRPr lang="en-US" sz="2550" dirty="0"/>
          </a:p>
        </p:txBody>
      </p:sp>
      <p:sp>
        <p:nvSpPr>
          <p:cNvPr id="4" name="Text Placeholder 3"/>
          <p:cNvSpPr>
            <a:spLocks noGrp="1"/>
          </p:cNvSpPr>
          <p:nvPr>
            <p:ph type="body" sz="quarter" idx="4294967295"/>
          </p:nvPr>
        </p:nvSpPr>
        <p:spPr>
          <a:xfrm>
            <a:off x="6264889" y="5048088"/>
            <a:ext cx="5321137" cy="830145"/>
          </a:xfrm>
        </p:spPr>
        <p:txBody>
          <a:bodyPr>
            <a:normAutofit fontScale="85000" lnSpcReduction="10000"/>
          </a:bodyPr>
          <a:lstStyle/>
          <a:p>
            <a:r>
              <a:rPr lang="en-US" sz="2550" dirty="0"/>
              <a:t>Con </a:t>
            </a:r>
            <a:r>
              <a:rPr lang="en-US" sz="2550" dirty="0" err="1"/>
              <a:t>Xamarin.Forms</a:t>
            </a:r>
            <a:r>
              <a:rPr lang="en-US" sz="2550" dirty="0"/>
              <a:t>:</a:t>
            </a:r>
            <a:br>
              <a:rPr lang="en-US" sz="2550" dirty="0"/>
            </a:br>
            <a:r>
              <a:rPr lang="en-US" sz="2550" dirty="0"/>
              <a:t>Más </a:t>
            </a:r>
            <a:r>
              <a:rPr lang="en-US" sz="2550" dirty="0" err="1"/>
              <a:t>código</a:t>
            </a:r>
            <a:r>
              <a:rPr lang="en-US" sz="2550" dirty="0"/>
              <a:t> </a:t>
            </a:r>
            <a:r>
              <a:rPr lang="en-US" sz="2550" dirty="0" err="1"/>
              <a:t>compartido</a:t>
            </a:r>
            <a:r>
              <a:rPr lang="en-US" sz="2550" dirty="0"/>
              <a:t>, </a:t>
            </a:r>
            <a:r>
              <a:rPr lang="en-US" sz="2550" dirty="0" err="1"/>
              <a:t>todo</a:t>
            </a:r>
            <a:r>
              <a:rPr lang="en-US" sz="2550" dirty="0"/>
              <a:t> </a:t>
            </a:r>
            <a:r>
              <a:rPr lang="en-US" sz="2550" dirty="0" err="1"/>
              <a:t>nativo</a:t>
            </a:r>
            <a:endParaRPr lang="en-US" sz="2550" dirty="0"/>
          </a:p>
        </p:txBody>
      </p:sp>
      <p:grpSp>
        <p:nvGrpSpPr>
          <p:cNvPr id="11" name="Group 10"/>
          <p:cNvGrpSpPr/>
          <p:nvPr/>
        </p:nvGrpSpPr>
        <p:grpSpPr>
          <a:xfrm>
            <a:off x="539266" y="1739240"/>
            <a:ext cx="5364237" cy="2927835"/>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60" tIns="143407" rIns="179260" bIns="143407" rtlCol="0">
                <a:spAutoFit/>
              </a:bodyPr>
              <a:lstStyle/>
              <a:p>
                <a:pPr algn="ctr" defTabSz="913939"/>
                <a:r>
                  <a:rPr lang="en-US" sz="1600" dirty="0">
                    <a:solidFill>
                      <a:schemeClr val="bg1"/>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0" name="TextBox 89"/>
              <p:cNvSpPr txBox="1"/>
              <p:nvPr/>
            </p:nvSpPr>
            <p:spPr>
              <a:xfrm>
                <a:off x="14336000" y="5049365"/>
                <a:ext cx="4292952" cy="1288264"/>
              </a:xfrm>
              <a:prstGeom prst="rect">
                <a:avLst/>
              </a:prstGeom>
              <a:noFill/>
            </p:spPr>
            <p:txBody>
              <a:bodyPr wrap="square" lIns="179260" tIns="143407" rIns="179260" bIns="143407" rtlCol="0">
                <a:spAutoFit/>
              </a:bodyPr>
              <a:lstStyle/>
              <a:p>
                <a:pPr algn="ctr" defTabSz="913939"/>
                <a:r>
                  <a:rPr lang="en-US" sz="1600" dirty="0">
                    <a:solidFill>
                      <a:schemeClr val="bg1"/>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60" tIns="143407" rIns="179260" bIns="143407" rtlCol="0">
                <a:spAutoFit/>
              </a:bodyPr>
              <a:lstStyle/>
              <a:p>
                <a:pPr algn="ctr" defTabSz="913939"/>
                <a:r>
                  <a:rPr lang="en-US" sz="1600" dirty="0">
                    <a:solidFill>
                      <a:schemeClr val="bg1"/>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2" name="TextBox 91"/>
              <p:cNvSpPr txBox="1"/>
              <p:nvPr/>
            </p:nvSpPr>
            <p:spPr>
              <a:xfrm>
                <a:off x="5759228" y="7253581"/>
                <a:ext cx="12896749" cy="1917226"/>
              </a:xfrm>
              <a:prstGeom prst="rect">
                <a:avLst/>
              </a:prstGeom>
              <a:noFill/>
            </p:spPr>
            <p:txBody>
              <a:bodyPr wrap="square" lIns="179260" tIns="143407" rIns="179260" bIns="143407" rtlCol="0">
                <a:spAutoFit/>
              </a:bodyPr>
              <a:lstStyle/>
              <a:p>
                <a:pPr algn="ctr" defTabSz="913939"/>
                <a:r>
                  <a:rPr lang="en-US" sz="3300" dirty="0" err="1">
                    <a:solidFill>
                      <a:schemeClr val="bg1"/>
                    </a:solidFill>
                    <a:latin typeface="Segoe UI Semibold" panose="020B0702040204020203" pitchFamily="34" charset="0"/>
                  </a:rPr>
                  <a:t>Lógica</a:t>
                </a:r>
                <a:r>
                  <a:rPr lang="en-US" sz="3300" dirty="0">
                    <a:solidFill>
                      <a:schemeClr val="bg1"/>
                    </a:solidFill>
                    <a:latin typeface="Segoe UI Semibold" panose="020B0702040204020203" pitchFamily="34" charset="0"/>
                  </a:rPr>
                  <a:t> </a:t>
                </a:r>
                <a:r>
                  <a:rPr lang="en-US" sz="3300" dirty="0" err="1">
                    <a:solidFill>
                      <a:schemeClr val="bg1"/>
                    </a:solidFill>
                    <a:latin typeface="Segoe UI Semibold" panose="020B0702040204020203" pitchFamily="34" charset="0"/>
                  </a:rPr>
                  <a:t>compartida</a:t>
                </a:r>
                <a:r>
                  <a:rPr lang="en-US" sz="3300" dirty="0">
                    <a:solidFill>
                      <a:schemeClr val="bg1"/>
                    </a:solidFill>
                    <a:latin typeface="Segoe UI Semibold" panose="020B0702040204020203" pitchFamily="34" charset="0"/>
                  </a:rPr>
                  <a:t> 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78" y="1739240"/>
            <a:ext cx="5364237" cy="2927835"/>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0" name="TextBox 119"/>
                <p:cNvSpPr txBox="1"/>
                <p:nvPr/>
              </p:nvSpPr>
              <p:spPr>
                <a:xfrm>
                  <a:off x="5759228" y="7253581"/>
                  <a:ext cx="12896749" cy="1941412"/>
                </a:xfrm>
                <a:prstGeom prst="rect">
                  <a:avLst/>
                </a:prstGeom>
                <a:noFill/>
              </p:spPr>
              <p:txBody>
                <a:bodyPr wrap="square" lIns="179260" tIns="143407" rIns="179260" bIns="143407" rtlCol="0">
                  <a:spAutoFit/>
                </a:bodyPr>
                <a:lstStyle/>
                <a:p>
                  <a:pPr algn="ctr" defTabSz="913939"/>
                  <a:r>
                    <a:rPr lang="en-US" sz="3300" dirty="0" err="1">
                      <a:solidFill>
                        <a:schemeClr val="bg1"/>
                      </a:solidFill>
                      <a:latin typeface="Segoe UI Semibold" panose="020B0702040204020203" pitchFamily="34" charset="0"/>
                    </a:rPr>
                    <a:t>Lógica</a:t>
                  </a:r>
                  <a:r>
                    <a:rPr lang="en-US" sz="3300" dirty="0">
                      <a:solidFill>
                        <a:schemeClr val="bg1"/>
                      </a:solidFill>
                      <a:latin typeface="Segoe UI Semibold" panose="020B0702040204020203" pitchFamily="34" charset="0"/>
                    </a:rPr>
                    <a:t> </a:t>
                  </a:r>
                  <a:r>
                    <a:rPr lang="en-US" sz="3300" dirty="0" err="1">
                      <a:solidFill>
                        <a:schemeClr val="bg1"/>
                      </a:solidFill>
                      <a:latin typeface="Segoe UI Semibold" panose="020B0702040204020203" pitchFamily="34" charset="0"/>
                    </a:rPr>
                    <a:t>compartida</a:t>
                  </a:r>
                  <a:r>
                    <a:rPr lang="en-US" sz="3300" dirty="0">
                      <a:solidFill>
                        <a:schemeClr val="bg1"/>
                      </a:solidFill>
                      <a:latin typeface="Segoe UI Semibold" panose="020B0702040204020203" pitchFamily="34" charset="0"/>
                    </a:rPr>
                    <a:t> 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39"/>
              <a:r>
                <a:rPr lang="en-US" sz="2200" dirty="0" err="1">
                  <a:solidFill>
                    <a:schemeClr val="bg1"/>
                  </a:solidFill>
                  <a:latin typeface="Segoe UI Semibold" panose="020B0702040204020203" pitchFamily="34" charset="0"/>
                </a:rPr>
                <a:t>Xamarin.Forms</a:t>
              </a:r>
              <a:endParaRPr lang="en-US" sz="22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2053282173"/>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1CCB08B-3380-4C30-90AB-51C1FEDFEDBE}"/>
              </a:ext>
            </a:extLst>
          </p:cNvPr>
          <p:cNvSpPr>
            <a:spLocks noGrp="1"/>
          </p:cNvSpPr>
          <p:nvPr>
            <p:ph type="title"/>
          </p:nvPr>
        </p:nvSpPr>
        <p:spPr/>
        <p:txBody>
          <a:bodyPr/>
          <a:lstStyle/>
          <a:p>
            <a:r>
              <a:rPr lang="es-ES" dirty="0"/>
              <a:t>Nuevas Plataformas</a:t>
            </a:r>
          </a:p>
        </p:txBody>
      </p:sp>
      <p:sp>
        <p:nvSpPr>
          <p:cNvPr id="5" name="Marcador de texto 4">
            <a:extLst>
              <a:ext uri="{FF2B5EF4-FFF2-40B4-BE49-F238E27FC236}">
                <a16:creationId xmlns:a16="http://schemas.microsoft.com/office/drawing/2014/main" id="{C5933DD8-7B3E-45E2-A078-D4E61D9EFA61}"/>
              </a:ext>
            </a:extLst>
          </p:cNvPr>
          <p:cNvSpPr>
            <a:spLocks noGrp="1"/>
          </p:cNvSpPr>
          <p:nvPr>
            <p:ph type="body" idx="1"/>
          </p:nvPr>
        </p:nvSpPr>
        <p:spPr/>
        <p:txBody>
          <a:bodyPr/>
          <a:lstStyle/>
          <a:p>
            <a:r>
              <a:rPr lang="es-ES" dirty="0"/>
              <a:t>Xamarin Forms </a:t>
            </a:r>
            <a:r>
              <a:rPr lang="es-ES" dirty="0" err="1"/>
              <a:t>Everywhere</a:t>
            </a:r>
            <a:r>
              <a:rPr lang="es-ES" dirty="0"/>
              <a:t>!</a:t>
            </a:r>
          </a:p>
        </p:txBody>
      </p:sp>
    </p:spTree>
    <p:extLst>
      <p:ext uri="{BB962C8B-B14F-4D97-AF65-F5344CB8AC3E}">
        <p14:creationId xmlns:p14="http://schemas.microsoft.com/office/powerpoint/2010/main" val="19725975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C45C77-04D2-485F-AB9A-540179224079}"/>
              </a:ext>
            </a:extLst>
          </p:cNvPr>
          <p:cNvSpPr>
            <a:spLocks noGrp="1"/>
          </p:cNvSpPr>
          <p:nvPr>
            <p:ph type="title"/>
          </p:nvPr>
        </p:nvSpPr>
        <p:spPr/>
        <p:txBody>
          <a:bodyPr/>
          <a:lstStyle/>
          <a:p>
            <a:r>
              <a:rPr lang="es-ES" dirty="0"/>
              <a:t>Disponibles ya</a:t>
            </a:r>
          </a:p>
        </p:txBody>
      </p:sp>
      <p:sp>
        <p:nvSpPr>
          <p:cNvPr id="3" name="Marcador de texto 2">
            <a:extLst>
              <a:ext uri="{FF2B5EF4-FFF2-40B4-BE49-F238E27FC236}">
                <a16:creationId xmlns:a16="http://schemas.microsoft.com/office/drawing/2014/main" id="{0491D8C5-5587-4F32-9186-13D78C148D2F}"/>
              </a:ext>
            </a:extLst>
          </p:cNvPr>
          <p:cNvSpPr>
            <a:spLocks noGrp="1"/>
          </p:cNvSpPr>
          <p:nvPr>
            <p:ph type="body" sz="quarter" idx="10"/>
          </p:nvPr>
        </p:nvSpPr>
        <p:spPr>
          <a:xfrm>
            <a:off x="338666" y="1057836"/>
            <a:ext cx="11523133" cy="5800166"/>
          </a:xfrm>
        </p:spPr>
        <p:txBody>
          <a:bodyPr/>
          <a:lstStyle/>
          <a:p>
            <a:endParaRPr lang="es-ES" dirty="0"/>
          </a:p>
        </p:txBody>
      </p:sp>
      <p:pic>
        <p:nvPicPr>
          <p:cNvPr id="2050" name="Picture 2" descr="Resultado de imagen de android">
            <a:extLst>
              <a:ext uri="{FF2B5EF4-FFF2-40B4-BE49-F238E27FC236}">
                <a16:creationId xmlns:a16="http://schemas.microsoft.com/office/drawing/2014/main" id="{48E5DB75-DADA-4AFD-B79B-F7EA7431D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43" y="1095753"/>
            <a:ext cx="3616210" cy="26368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os">
            <a:extLst>
              <a:ext uri="{FF2B5EF4-FFF2-40B4-BE49-F238E27FC236}">
                <a16:creationId xmlns:a16="http://schemas.microsoft.com/office/drawing/2014/main" id="{D1566AFF-DC93-47AC-A5BC-6B285DFF0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71" y="1095753"/>
            <a:ext cx="2714924" cy="27149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Mac logo">
            <a:extLst>
              <a:ext uri="{FF2B5EF4-FFF2-40B4-BE49-F238E27FC236}">
                <a16:creationId xmlns:a16="http://schemas.microsoft.com/office/drawing/2014/main" id="{89A29D07-02C2-4D48-B2DB-EB1554EFB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243" y="3810677"/>
            <a:ext cx="2649938" cy="26499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universal windows platform">
            <a:extLst>
              <a:ext uri="{FF2B5EF4-FFF2-40B4-BE49-F238E27FC236}">
                <a16:creationId xmlns:a16="http://schemas.microsoft.com/office/drawing/2014/main" id="{C791C44B-1356-431B-83B1-0274F3F16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898" y="1095753"/>
            <a:ext cx="4258104" cy="21503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de tizen">
            <a:extLst>
              <a:ext uri="{FF2B5EF4-FFF2-40B4-BE49-F238E27FC236}">
                <a16:creationId xmlns:a16="http://schemas.microsoft.com/office/drawing/2014/main" id="{0D1FCB3F-B629-438E-9B45-2C2FA3888D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3695" y="4014398"/>
            <a:ext cx="3280610" cy="234329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37ACA03-0241-438C-A841-4DDC22542F65}"/>
              </a:ext>
            </a:extLst>
          </p:cNvPr>
          <p:cNvSpPr txBox="1"/>
          <p:nvPr/>
        </p:nvSpPr>
        <p:spPr>
          <a:xfrm>
            <a:off x="9926063" y="3136612"/>
            <a:ext cx="1144865" cy="584775"/>
          </a:xfrm>
          <a:prstGeom prst="rect">
            <a:avLst/>
          </a:prstGeom>
          <a:noFill/>
        </p:spPr>
        <p:txBody>
          <a:bodyPr wrap="none" rtlCol="0">
            <a:spAutoFit/>
          </a:bodyPr>
          <a:lstStyle/>
          <a:p>
            <a:r>
              <a:rPr lang="es-ES" sz="3200" b="1" dirty="0">
                <a:solidFill>
                  <a:srgbClr val="2F75BB"/>
                </a:solidFill>
                <a:latin typeface="Segoe UI" panose="020B0502040204020203" pitchFamily="34" charset="0"/>
                <a:cs typeface="Segoe UI" panose="020B0502040204020203" pitchFamily="34" charset="0"/>
              </a:rPr>
              <a:t>UWP</a:t>
            </a:r>
          </a:p>
        </p:txBody>
      </p:sp>
    </p:spTree>
    <p:extLst>
      <p:ext uri="{BB962C8B-B14F-4D97-AF65-F5344CB8AC3E}">
        <p14:creationId xmlns:p14="http://schemas.microsoft.com/office/powerpoint/2010/main" val="981300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captura de pantalla&#10;&#10;Descripción generada automáticamente">
            <a:extLst>
              <a:ext uri="{FF2B5EF4-FFF2-40B4-BE49-F238E27FC236}">
                <a16:creationId xmlns:a16="http://schemas.microsoft.com/office/drawing/2014/main" id="{7AFEF749-9C08-445E-A659-AA03FCC82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61" y="1609407"/>
            <a:ext cx="2183512" cy="3639186"/>
          </a:xfrm>
          <a:prstGeom prst="rect">
            <a:avLst/>
          </a:prstGeom>
        </p:spPr>
      </p:pic>
      <p:pic>
        <p:nvPicPr>
          <p:cNvPr id="24" name="Imagen 23" descr="Imagen que contiene captura de pantalla&#10;&#10;Descripción generada automáticamente">
            <a:extLst>
              <a:ext uri="{FF2B5EF4-FFF2-40B4-BE49-F238E27FC236}">
                <a16:creationId xmlns:a16="http://schemas.microsoft.com/office/drawing/2014/main" id="{7058BEDB-DD67-4CB8-9A7F-3A6D58E5E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833" y="111240"/>
            <a:ext cx="1990656" cy="3317760"/>
          </a:xfrm>
          <a:prstGeom prst="rect">
            <a:avLst/>
          </a:prstGeom>
        </p:spPr>
      </p:pic>
      <p:pic>
        <p:nvPicPr>
          <p:cNvPr id="26" name="Imagen 25" descr="Imagen que contiene captura de pantalla&#10;&#10;Descripción generada automáticamente">
            <a:extLst>
              <a:ext uri="{FF2B5EF4-FFF2-40B4-BE49-F238E27FC236}">
                <a16:creationId xmlns:a16="http://schemas.microsoft.com/office/drawing/2014/main" id="{95663208-C120-4259-9A01-0CC34405EF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3733" y="111240"/>
            <a:ext cx="2322576" cy="3870960"/>
          </a:xfrm>
          <a:prstGeom prst="rect">
            <a:avLst/>
          </a:prstGeom>
        </p:spPr>
      </p:pic>
      <p:pic>
        <p:nvPicPr>
          <p:cNvPr id="28" name="Imagen 27" descr="Imagen que contiene captura de pantalla&#10;&#10;Descripción generada automáticamente">
            <a:extLst>
              <a:ext uri="{FF2B5EF4-FFF2-40B4-BE49-F238E27FC236}">
                <a16:creationId xmlns:a16="http://schemas.microsoft.com/office/drawing/2014/main" id="{BE5859F7-52C7-4F01-AE87-84AFB43426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6685" y="2654521"/>
            <a:ext cx="2323328" cy="3872212"/>
          </a:xfrm>
          <a:prstGeom prst="rect">
            <a:avLst/>
          </a:prstGeom>
        </p:spPr>
      </p:pic>
      <p:pic>
        <p:nvPicPr>
          <p:cNvPr id="32" name="Imagen 31" descr="Imagen que contiene captura de pantalla&#10;&#10;Descripción generada automáticamente">
            <a:extLst>
              <a:ext uri="{FF2B5EF4-FFF2-40B4-BE49-F238E27FC236}">
                <a16:creationId xmlns:a16="http://schemas.microsoft.com/office/drawing/2014/main" id="{0DF98436-E63B-4F90-8A42-ED0D3D6A50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8316" y="2654521"/>
            <a:ext cx="2133600" cy="3556000"/>
          </a:xfrm>
          <a:prstGeom prst="rect">
            <a:avLst/>
          </a:prstGeom>
        </p:spPr>
      </p:pic>
      <p:sp>
        <p:nvSpPr>
          <p:cNvPr id="33" name="Flecha: a la derecha 32">
            <a:extLst>
              <a:ext uri="{FF2B5EF4-FFF2-40B4-BE49-F238E27FC236}">
                <a16:creationId xmlns:a16="http://schemas.microsoft.com/office/drawing/2014/main" id="{477D5659-7EE2-4666-A611-A2F969E7A602}"/>
              </a:ext>
            </a:extLst>
          </p:cNvPr>
          <p:cNvSpPr/>
          <p:nvPr/>
        </p:nvSpPr>
        <p:spPr>
          <a:xfrm>
            <a:off x="4648964" y="333375"/>
            <a:ext cx="354769" cy="180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Flecha: a la derecha 33">
            <a:extLst>
              <a:ext uri="{FF2B5EF4-FFF2-40B4-BE49-F238E27FC236}">
                <a16:creationId xmlns:a16="http://schemas.microsoft.com/office/drawing/2014/main" id="{10E6F3A4-1A84-45E3-A22B-1537A612D3A2}"/>
              </a:ext>
            </a:extLst>
          </p:cNvPr>
          <p:cNvSpPr/>
          <p:nvPr/>
        </p:nvSpPr>
        <p:spPr>
          <a:xfrm>
            <a:off x="1870002" y="3002552"/>
            <a:ext cx="739356" cy="202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Flecha: a la derecha 34">
            <a:extLst>
              <a:ext uri="{FF2B5EF4-FFF2-40B4-BE49-F238E27FC236}">
                <a16:creationId xmlns:a16="http://schemas.microsoft.com/office/drawing/2014/main" id="{72CADB45-D510-4F4B-BA90-015CCEB2FBEB}"/>
              </a:ext>
            </a:extLst>
          </p:cNvPr>
          <p:cNvSpPr/>
          <p:nvPr/>
        </p:nvSpPr>
        <p:spPr>
          <a:xfrm>
            <a:off x="9248786" y="3263311"/>
            <a:ext cx="739356" cy="202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Flecha: doblada hacia arriba 36">
            <a:extLst>
              <a:ext uri="{FF2B5EF4-FFF2-40B4-BE49-F238E27FC236}">
                <a16:creationId xmlns:a16="http://schemas.microsoft.com/office/drawing/2014/main" id="{A578FAFA-2673-48E7-81DF-5AF8C06D4235}"/>
              </a:ext>
            </a:extLst>
          </p:cNvPr>
          <p:cNvSpPr/>
          <p:nvPr/>
        </p:nvSpPr>
        <p:spPr>
          <a:xfrm rot="5400000">
            <a:off x="5184998" y="2351579"/>
            <a:ext cx="812374" cy="3261242"/>
          </a:xfrm>
          <a:prstGeom prst="bentUpArrow">
            <a:avLst>
              <a:gd name="adj1" fmla="val 19032"/>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 name="Imagen 39" descr="Imagen que contiene captura de pantalla&#10;&#10;Descripción generada automáticamente">
            <a:extLst>
              <a:ext uri="{FF2B5EF4-FFF2-40B4-BE49-F238E27FC236}">
                <a16:creationId xmlns:a16="http://schemas.microsoft.com/office/drawing/2014/main" id="{4E8F520C-E641-4C0A-9076-F915B63176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9545" y="4807131"/>
            <a:ext cx="3315476" cy="5525792"/>
          </a:xfrm>
          <a:prstGeom prst="rect">
            <a:avLst/>
          </a:prstGeom>
        </p:spPr>
      </p:pic>
      <p:sp>
        <p:nvSpPr>
          <p:cNvPr id="41" name="Flecha: doblada hacia arriba 40">
            <a:extLst>
              <a:ext uri="{FF2B5EF4-FFF2-40B4-BE49-F238E27FC236}">
                <a16:creationId xmlns:a16="http://schemas.microsoft.com/office/drawing/2014/main" id="{69826BD3-D5C0-4C29-B7F3-75FBC1724771}"/>
              </a:ext>
            </a:extLst>
          </p:cNvPr>
          <p:cNvSpPr/>
          <p:nvPr/>
        </p:nvSpPr>
        <p:spPr>
          <a:xfrm flipV="1">
            <a:off x="1413229" y="3904132"/>
            <a:ext cx="2114039" cy="902998"/>
          </a:xfrm>
          <a:prstGeom prst="bentUpArrow">
            <a:avLst>
              <a:gd name="adj1" fmla="val 15508"/>
              <a:gd name="adj2" fmla="val 20660"/>
              <a:gd name="adj3" fmla="val 27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471724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7DC8367-4CF3-4E0F-9F1C-7FD72758305A}"/>
              </a:ext>
            </a:extLst>
          </p:cNvPr>
          <p:cNvSpPr>
            <a:spLocks noGrp="1"/>
          </p:cNvSpPr>
          <p:nvPr>
            <p:ph type="title"/>
          </p:nvPr>
        </p:nvSpPr>
        <p:spPr/>
        <p:txBody>
          <a:bodyPr/>
          <a:lstStyle/>
          <a:p>
            <a:r>
              <a:rPr lang="es-ES" dirty="0"/>
              <a:t>Linux. Con GTK</a:t>
            </a:r>
          </a:p>
        </p:txBody>
      </p:sp>
      <p:sp>
        <p:nvSpPr>
          <p:cNvPr id="5" name="Marcador de texto 4">
            <a:extLst>
              <a:ext uri="{FF2B5EF4-FFF2-40B4-BE49-F238E27FC236}">
                <a16:creationId xmlns:a16="http://schemas.microsoft.com/office/drawing/2014/main" id="{DC989367-2D97-4B28-A3FD-6D1E0F51E02E}"/>
              </a:ext>
            </a:extLst>
          </p:cNvPr>
          <p:cNvSpPr>
            <a:spLocks noGrp="1"/>
          </p:cNvSpPr>
          <p:nvPr>
            <p:ph type="body" sz="quarter" idx="10"/>
          </p:nvPr>
        </p:nvSpPr>
        <p:spPr/>
        <p:txBody>
          <a:bodyPr/>
          <a:lstStyle/>
          <a:p>
            <a:endParaRPr lang="es-ES" dirty="0"/>
          </a:p>
        </p:txBody>
      </p:sp>
      <p:pic>
        <p:nvPicPr>
          <p:cNvPr id="7" name="Imagen 6" descr="Imagen que contiene foto, pantalla, monitor, mostrando&#10;&#10;Descripción generada con confianza muy alta">
            <a:extLst>
              <a:ext uri="{FF2B5EF4-FFF2-40B4-BE49-F238E27FC236}">
                <a16:creationId xmlns:a16="http://schemas.microsoft.com/office/drawing/2014/main" id="{A8CEC24E-EC73-4126-864E-672E7C942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54" y="807622"/>
            <a:ext cx="7582958" cy="5953956"/>
          </a:xfrm>
          <a:prstGeom prst="rect">
            <a:avLst/>
          </a:prstGeom>
        </p:spPr>
      </p:pic>
      <p:sp>
        <p:nvSpPr>
          <p:cNvPr id="8" name="CuadroTexto 7">
            <a:extLst>
              <a:ext uri="{FF2B5EF4-FFF2-40B4-BE49-F238E27FC236}">
                <a16:creationId xmlns:a16="http://schemas.microsoft.com/office/drawing/2014/main" id="{303A6080-3190-42BD-81F6-58D7FCB4F4C6}"/>
              </a:ext>
            </a:extLst>
          </p:cNvPr>
          <p:cNvSpPr txBox="1"/>
          <p:nvPr/>
        </p:nvSpPr>
        <p:spPr>
          <a:xfrm>
            <a:off x="8898467" y="5960533"/>
            <a:ext cx="2084738" cy="369332"/>
          </a:xfrm>
          <a:prstGeom prst="rect">
            <a:avLst/>
          </a:prstGeom>
          <a:noFill/>
        </p:spPr>
        <p:txBody>
          <a:bodyPr wrap="none" rtlCol="0">
            <a:spAutoFit/>
          </a:bodyPr>
          <a:lstStyle/>
          <a:p>
            <a:r>
              <a:rPr lang="es-ES" dirty="0">
                <a:hlinkClick r:id="rId3"/>
              </a:rPr>
              <a:t>Github Javier Suarez</a:t>
            </a:r>
            <a:endParaRPr lang="es-ES" dirty="0"/>
          </a:p>
        </p:txBody>
      </p:sp>
      <p:pic>
        <p:nvPicPr>
          <p:cNvPr id="10" name="Imagen 9" descr="Imagen que contiene foto, captura de pantalla, monitor, mostrando&#10;&#10;Descripción generada con confianza alta">
            <a:extLst>
              <a:ext uri="{FF2B5EF4-FFF2-40B4-BE49-F238E27FC236}">
                <a16:creationId xmlns:a16="http://schemas.microsoft.com/office/drawing/2014/main" id="{BA829631-E57B-4246-B2C8-7D204C4B2A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453" y="807622"/>
            <a:ext cx="7582958" cy="5953956"/>
          </a:xfrm>
          <a:prstGeom prst="rect">
            <a:avLst/>
          </a:prstGeom>
        </p:spPr>
      </p:pic>
    </p:spTree>
    <p:extLst>
      <p:ext uri="{BB962C8B-B14F-4D97-AF65-F5344CB8AC3E}">
        <p14:creationId xmlns:p14="http://schemas.microsoft.com/office/powerpoint/2010/main" val="205279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6E2124-C15A-4D3F-8EE6-19411DC108AD}"/>
              </a:ext>
            </a:extLst>
          </p:cNvPr>
          <p:cNvSpPr>
            <a:spLocks noGrp="1"/>
          </p:cNvSpPr>
          <p:nvPr>
            <p:ph type="title"/>
          </p:nvPr>
        </p:nvSpPr>
        <p:spPr/>
        <p:txBody>
          <a:bodyPr/>
          <a:lstStyle/>
          <a:p>
            <a:r>
              <a:rPr lang="es-ES" dirty="0"/>
              <a:t>WPF</a:t>
            </a:r>
          </a:p>
        </p:txBody>
      </p:sp>
      <p:sp>
        <p:nvSpPr>
          <p:cNvPr id="3" name="Marcador de texto 2">
            <a:extLst>
              <a:ext uri="{FF2B5EF4-FFF2-40B4-BE49-F238E27FC236}">
                <a16:creationId xmlns:a16="http://schemas.microsoft.com/office/drawing/2014/main" id="{2C391E0F-8A4F-4506-A8D8-94A3307456D5}"/>
              </a:ext>
            </a:extLst>
          </p:cNvPr>
          <p:cNvSpPr>
            <a:spLocks noGrp="1"/>
          </p:cNvSpPr>
          <p:nvPr>
            <p:ph type="body" sz="quarter" idx="10"/>
          </p:nvPr>
        </p:nvSpPr>
        <p:spPr/>
        <p:txBody>
          <a:bodyPr/>
          <a:lstStyle/>
          <a:p>
            <a:endParaRPr lang="es-ES"/>
          </a:p>
        </p:txBody>
      </p:sp>
      <p:pic>
        <p:nvPicPr>
          <p:cNvPr id="5" name="Imagen 4" descr="Imagen que contiene monitor, electrónica, cielo, captura de pantalla&#10;&#10;Descripción generada con confianza muy alta">
            <a:extLst>
              <a:ext uri="{FF2B5EF4-FFF2-40B4-BE49-F238E27FC236}">
                <a16:creationId xmlns:a16="http://schemas.microsoft.com/office/drawing/2014/main" id="{D517BB25-9029-4DE3-AC48-C2E9D3D50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521" y="1163231"/>
            <a:ext cx="9341090" cy="4904072"/>
          </a:xfrm>
          <a:prstGeom prst="rect">
            <a:avLst/>
          </a:prstGeom>
        </p:spPr>
      </p:pic>
    </p:spTree>
    <p:extLst>
      <p:ext uri="{BB962C8B-B14F-4D97-AF65-F5344CB8AC3E}">
        <p14:creationId xmlns:p14="http://schemas.microsoft.com/office/powerpoint/2010/main" val="372799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7C155-D999-4731-AA80-E1A7E55E5655}"/>
              </a:ext>
            </a:extLst>
          </p:cNvPr>
          <p:cNvSpPr>
            <a:spLocks noGrp="1"/>
          </p:cNvSpPr>
          <p:nvPr>
            <p:ph type="title"/>
          </p:nvPr>
        </p:nvSpPr>
        <p:spPr/>
        <p:txBody>
          <a:bodyPr/>
          <a:lstStyle/>
          <a:p>
            <a:r>
              <a:rPr lang="es-ES" dirty="0" err="1"/>
              <a:t>Ouii</a:t>
            </a:r>
            <a:r>
              <a:rPr lang="es-ES" dirty="0"/>
              <a:t>. Web</a:t>
            </a:r>
          </a:p>
        </p:txBody>
      </p:sp>
      <p:sp>
        <p:nvSpPr>
          <p:cNvPr id="3" name="Marcador de texto 2">
            <a:extLst>
              <a:ext uri="{FF2B5EF4-FFF2-40B4-BE49-F238E27FC236}">
                <a16:creationId xmlns:a16="http://schemas.microsoft.com/office/drawing/2014/main" id="{D2328026-DCDD-493B-BEE3-B4431FBAB7B6}"/>
              </a:ext>
            </a:extLst>
          </p:cNvPr>
          <p:cNvSpPr>
            <a:spLocks noGrp="1"/>
          </p:cNvSpPr>
          <p:nvPr>
            <p:ph type="body" sz="quarter" idx="10"/>
          </p:nvPr>
        </p:nvSpPr>
        <p:spPr/>
        <p:txBody>
          <a:bodyPr/>
          <a:lstStyle/>
          <a:p>
            <a:r>
              <a:rPr lang="es-ES" dirty="0">
                <a:hlinkClick r:id="rId2"/>
              </a:rPr>
              <a:t>https://s3.amazonaws.com/praeclarum.org/wasm/index.html</a:t>
            </a:r>
            <a:endParaRPr lang="es-ES" dirty="0"/>
          </a:p>
          <a:p>
            <a:endParaRPr lang="es-ES" dirty="0"/>
          </a:p>
        </p:txBody>
      </p:sp>
      <p:pic>
        <p:nvPicPr>
          <p:cNvPr id="4" name="Imagen 3">
            <a:extLst>
              <a:ext uri="{FF2B5EF4-FFF2-40B4-BE49-F238E27FC236}">
                <a16:creationId xmlns:a16="http://schemas.microsoft.com/office/drawing/2014/main" id="{9B32A314-0B82-4BD3-9F62-F389F78CAA22}"/>
              </a:ext>
            </a:extLst>
          </p:cNvPr>
          <p:cNvPicPr>
            <a:picLocks noChangeAspect="1"/>
          </p:cNvPicPr>
          <p:nvPr/>
        </p:nvPicPr>
        <p:blipFill>
          <a:blip r:embed="rId3"/>
          <a:stretch>
            <a:fillRect/>
          </a:stretch>
        </p:blipFill>
        <p:spPr>
          <a:xfrm>
            <a:off x="2201333" y="1823321"/>
            <a:ext cx="7789334" cy="4269196"/>
          </a:xfrm>
          <a:prstGeom prst="rect">
            <a:avLst/>
          </a:prstGeom>
        </p:spPr>
      </p:pic>
    </p:spTree>
    <p:extLst>
      <p:ext uri="{BB962C8B-B14F-4D97-AF65-F5344CB8AC3E}">
        <p14:creationId xmlns:p14="http://schemas.microsoft.com/office/powerpoint/2010/main" val="1691394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0890F-8706-4A93-9B33-BB25861FDC68}"/>
              </a:ext>
            </a:extLst>
          </p:cNvPr>
          <p:cNvSpPr>
            <a:spLocks noGrp="1"/>
          </p:cNvSpPr>
          <p:nvPr>
            <p:ph type="title"/>
          </p:nvPr>
        </p:nvSpPr>
        <p:spPr/>
        <p:txBody>
          <a:bodyPr/>
          <a:lstStyle/>
          <a:p>
            <a:r>
              <a:rPr lang="es-ES" dirty="0" err="1"/>
              <a:t>Ouii</a:t>
            </a:r>
            <a:r>
              <a:rPr lang="es-ES" dirty="0"/>
              <a:t>. Web</a:t>
            </a:r>
          </a:p>
        </p:txBody>
      </p:sp>
      <p:pic>
        <p:nvPicPr>
          <p:cNvPr id="8" name="Imagen 7">
            <a:extLst>
              <a:ext uri="{FF2B5EF4-FFF2-40B4-BE49-F238E27FC236}">
                <a16:creationId xmlns:a16="http://schemas.microsoft.com/office/drawing/2014/main" id="{977D10CA-75BA-43FB-8FC5-301E5A27F207}"/>
              </a:ext>
            </a:extLst>
          </p:cNvPr>
          <p:cNvPicPr>
            <a:picLocks noChangeAspect="1"/>
          </p:cNvPicPr>
          <p:nvPr/>
        </p:nvPicPr>
        <p:blipFill>
          <a:blip r:embed="rId2"/>
          <a:stretch>
            <a:fillRect/>
          </a:stretch>
        </p:blipFill>
        <p:spPr>
          <a:xfrm>
            <a:off x="5694858" y="1057835"/>
            <a:ext cx="4815484" cy="5266266"/>
          </a:xfrm>
          <a:prstGeom prst="rect">
            <a:avLst/>
          </a:prstGeom>
        </p:spPr>
      </p:pic>
      <p:sp>
        <p:nvSpPr>
          <p:cNvPr id="3" name="Marcador de texto 2">
            <a:extLst>
              <a:ext uri="{FF2B5EF4-FFF2-40B4-BE49-F238E27FC236}">
                <a16:creationId xmlns:a16="http://schemas.microsoft.com/office/drawing/2014/main" id="{E1C6BBCE-8268-44A4-96CD-EB19B0F2F152}"/>
              </a:ext>
            </a:extLst>
          </p:cNvPr>
          <p:cNvSpPr>
            <a:spLocks noGrp="1"/>
          </p:cNvSpPr>
          <p:nvPr>
            <p:ph type="body" sz="quarter" idx="10"/>
          </p:nvPr>
        </p:nvSpPr>
        <p:spPr/>
        <p:txBody>
          <a:bodyPr/>
          <a:lstStyle/>
          <a:p>
            <a:endParaRPr lang="es-ES" dirty="0"/>
          </a:p>
        </p:txBody>
      </p:sp>
      <p:sp>
        <p:nvSpPr>
          <p:cNvPr id="4" name="Rectángulo 3">
            <a:extLst>
              <a:ext uri="{FF2B5EF4-FFF2-40B4-BE49-F238E27FC236}">
                <a16:creationId xmlns:a16="http://schemas.microsoft.com/office/drawing/2014/main" id="{E5A5415C-EEB6-4A32-ACDE-4CFB52FCBB55}"/>
              </a:ext>
            </a:extLst>
          </p:cNvPr>
          <p:cNvSpPr/>
          <p:nvPr/>
        </p:nvSpPr>
        <p:spPr>
          <a:xfrm>
            <a:off x="706581" y="1170000"/>
            <a:ext cx="4054508" cy="400110"/>
          </a:xfrm>
          <a:prstGeom prst="rect">
            <a:avLst/>
          </a:prstGeom>
        </p:spPr>
        <p:txBody>
          <a:bodyPr wrap="none">
            <a:spAutoFit/>
          </a:bodyPr>
          <a:lstStyle/>
          <a:p>
            <a:r>
              <a:rPr lang="es-ES" sz="2000" dirty="0">
                <a:hlinkClick r:id="rId3"/>
              </a:rPr>
              <a:t>https://github.com/praeclarum/Ooui</a:t>
            </a:r>
            <a:endParaRPr lang="es-ES" sz="2000" dirty="0"/>
          </a:p>
        </p:txBody>
      </p:sp>
      <p:sp>
        <p:nvSpPr>
          <p:cNvPr id="5" name="Rectángulo 4">
            <a:extLst>
              <a:ext uri="{FF2B5EF4-FFF2-40B4-BE49-F238E27FC236}">
                <a16:creationId xmlns:a16="http://schemas.microsoft.com/office/drawing/2014/main" id="{3D370086-F45D-4965-963D-6F8637C021C4}"/>
              </a:ext>
            </a:extLst>
          </p:cNvPr>
          <p:cNvSpPr/>
          <p:nvPr/>
        </p:nvSpPr>
        <p:spPr>
          <a:xfrm>
            <a:off x="706581" y="1682274"/>
            <a:ext cx="1827744" cy="369332"/>
          </a:xfrm>
          <a:prstGeom prst="rect">
            <a:avLst/>
          </a:prstGeom>
        </p:spPr>
        <p:txBody>
          <a:bodyPr wrap="none">
            <a:spAutoFit/>
          </a:bodyPr>
          <a:lstStyle/>
          <a:p>
            <a:r>
              <a:rPr lang="es-ES" dirty="0">
                <a:hlinkClick r:id="rId4"/>
              </a:rPr>
              <a:t>ooui.mecha.parts</a:t>
            </a:r>
            <a:endParaRPr lang="es-ES" dirty="0"/>
          </a:p>
        </p:txBody>
      </p:sp>
    </p:spTree>
    <p:extLst>
      <p:ext uri="{BB962C8B-B14F-4D97-AF65-F5344CB8AC3E}">
        <p14:creationId xmlns:p14="http://schemas.microsoft.com/office/powerpoint/2010/main" val="3232205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3CA35-2E71-4713-A421-73E2F0511F65}"/>
              </a:ext>
            </a:extLst>
          </p:cNvPr>
          <p:cNvSpPr>
            <a:spLocks noGrp="1"/>
          </p:cNvSpPr>
          <p:nvPr>
            <p:ph type="title"/>
          </p:nvPr>
        </p:nvSpPr>
        <p:spPr/>
        <p:txBody>
          <a:bodyPr/>
          <a:lstStyle/>
          <a:p>
            <a:r>
              <a:rPr lang="es-ES" dirty="0"/>
              <a:t>Resumen plataformas</a:t>
            </a:r>
          </a:p>
        </p:txBody>
      </p:sp>
      <p:sp>
        <p:nvSpPr>
          <p:cNvPr id="3" name="Marcador de texto 2">
            <a:extLst>
              <a:ext uri="{FF2B5EF4-FFF2-40B4-BE49-F238E27FC236}">
                <a16:creationId xmlns:a16="http://schemas.microsoft.com/office/drawing/2014/main" id="{7FCF35A9-6706-47D8-9C84-B84178A42263}"/>
              </a:ext>
            </a:extLst>
          </p:cNvPr>
          <p:cNvSpPr>
            <a:spLocks noGrp="1"/>
          </p:cNvSpPr>
          <p:nvPr>
            <p:ph type="body" sz="quarter" idx="10"/>
          </p:nvPr>
        </p:nvSpPr>
        <p:spPr/>
        <p:txBody>
          <a:bodyPr/>
          <a:lstStyle/>
          <a:p>
            <a:r>
              <a:rPr lang="es-ES" dirty="0">
                <a:hlinkClick r:id="rId2"/>
              </a:rPr>
              <a:t>https://github.com/xamarin/Xamarin.Forms/wiki/Platform-Support</a:t>
            </a:r>
            <a:endParaRPr lang="es-ES" dirty="0"/>
          </a:p>
          <a:p>
            <a:endParaRPr lang="es-ES" dirty="0"/>
          </a:p>
        </p:txBody>
      </p:sp>
      <p:pic>
        <p:nvPicPr>
          <p:cNvPr id="4" name="Imagen 3">
            <a:extLst>
              <a:ext uri="{FF2B5EF4-FFF2-40B4-BE49-F238E27FC236}">
                <a16:creationId xmlns:a16="http://schemas.microsoft.com/office/drawing/2014/main" id="{FCB01AA3-577F-4A9D-AC30-E4509A555081}"/>
              </a:ext>
            </a:extLst>
          </p:cNvPr>
          <p:cNvPicPr>
            <a:picLocks noChangeAspect="1"/>
          </p:cNvPicPr>
          <p:nvPr/>
        </p:nvPicPr>
        <p:blipFill>
          <a:blip r:embed="rId3"/>
          <a:stretch>
            <a:fillRect/>
          </a:stretch>
        </p:blipFill>
        <p:spPr>
          <a:xfrm>
            <a:off x="3457575" y="1885950"/>
            <a:ext cx="5276850" cy="3086100"/>
          </a:xfrm>
          <a:prstGeom prst="rect">
            <a:avLst/>
          </a:prstGeom>
        </p:spPr>
      </p:pic>
    </p:spTree>
    <p:extLst>
      <p:ext uri="{BB962C8B-B14F-4D97-AF65-F5344CB8AC3E}">
        <p14:creationId xmlns:p14="http://schemas.microsoft.com/office/powerpoint/2010/main" val="30922146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1739B49-8ED7-4CF5-A5D9-0074DFFFD0A3}"/>
              </a:ext>
            </a:extLst>
          </p:cNvPr>
          <p:cNvSpPr>
            <a:spLocks noGrp="1"/>
          </p:cNvSpPr>
          <p:nvPr>
            <p:ph type="title"/>
          </p:nvPr>
        </p:nvSpPr>
        <p:spPr/>
        <p:txBody>
          <a:bodyPr/>
          <a:lstStyle/>
          <a:p>
            <a:r>
              <a:rPr lang="es-ES" dirty="0"/>
              <a:t>Previsualizar código UI</a:t>
            </a:r>
          </a:p>
        </p:txBody>
      </p:sp>
      <p:sp>
        <p:nvSpPr>
          <p:cNvPr id="5" name="Marcador de texto 4">
            <a:extLst>
              <a:ext uri="{FF2B5EF4-FFF2-40B4-BE49-F238E27FC236}">
                <a16:creationId xmlns:a16="http://schemas.microsoft.com/office/drawing/2014/main" id="{3EF9A01C-589F-4374-B543-650E1DDDF26A}"/>
              </a:ext>
            </a:extLst>
          </p:cNvPr>
          <p:cNvSpPr>
            <a:spLocks noGrp="1"/>
          </p:cNvSpPr>
          <p:nvPr>
            <p:ph type="body" idx="1"/>
          </p:nvPr>
        </p:nvSpPr>
        <p:spPr/>
        <p:txBody>
          <a:bodyPr/>
          <a:lstStyle/>
          <a:p>
            <a:r>
              <a:rPr lang="es-ES" dirty="0"/>
              <a:t>Xamarin Forms </a:t>
            </a:r>
            <a:r>
              <a:rPr lang="es-ES" dirty="0" err="1"/>
              <a:t>Previewer</a:t>
            </a:r>
            <a:r>
              <a:rPr lang="es-ES" dirty="0"/>
              <a:t>, Xamarin Live Player, Live </a:t>
            </a:r>
            <a:r>
              <a:rPr lang="es-ES" dirty="0" err="1"/>
              <a:t>Reload</a:t>
            </a:r>
            <a:endParaRPr lang="es-ES" dirty="0"/>
          </a:p>
        </p:txBody>
      </p:sp>
    </p:spTree>
    <p:extLst>
      <p:ext uri="{BB962C8B-B14F-4D97-AF65-F5344CB8AC3E}">
        <p14:creationId xmlns:p14="http://schemas.microsoft.com/office/powerpoint/2010/main" val="4179397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3C045B-30F6-440B-8A1D-DCB7704340F8}"/>
              </a:ext>
            </a:extLst>
          </p:cNvPr>
          <p:cNvSpPr>
            <a:spLocks noGrp="1"/>
          </p:cNvSpPr>
          <p:nvPr>
            <p:ph type="title"/>
          </p:nvPr>
        </p:nvSpPr>
        <p:spPr/>
        <p:txBody>
          <a:bodyPr/>
          <a:lstStyle/>
          <a:p>
            <a:r>
              <a:rPr lang="es-ES" dirty="0"/>
              <a:t>Xamarin Forms </a:t>
            </a:r>
            <a:r>
              <a:rPr lang="es-ES" dirty="0" err="1"/>
              <a:t>Previewer</a:t>
            </a:r>
            <a:endParaRPr lang="es-ES" dirty="0"/>
          </a:p>
        </p:txBody>
      </p:sp>
      <p:sp>
        <p:nvSpPr>
          <p:cNvPr id="3" name="Marcador de texto 2">
            <a:extLst>
              <a:ext uri="{FF2B5EF4-FFF2-40B4-BE49-F238E27FC236}">
                <a16:creationId xmlns:a16="http://schemas.microsoft.com/office/drawing/2014/main" id="{79F7D9FD-CCE3-4917-BEE3-D2FCFAE3974E}"/>
              </a:ext>
            </a:extLst>
          </p:cNvPr>
          <p:cNvSpPr>
            <a:spLocks noGrp="1"/>
          </p:cNvSpPr>
          <p:nvPr>
            <p:ph type="body" sz="quarter" idx="10"/>
          </p:nvPr>
        </p:nvSpPr>
        <p:spPr/>
        <p:txBody>
          <a:bodyPr/>
          <a:lstStyle/>
          <a:p>
            <a:endParaRPr lang="es-ES"/>
          </a:p>
        </p:txBody>
      </p:sp>
      <p:pic>
        <p:nvPicPr>
          <p:cNvPr id="4" name="Imagen 3">
            <a:extLst>
              <a:ext uri="{FF2B5EF4-FFF2-40B4-BE49-F238E27FC236}">
                <a16:creationId xmlns:a16="http://schemas.microsoft.com/office/drawing/2014/main" id="{16A447E3-83A8-4359-ABBB-1AA56AA7141A}"/>
              </a:ext>
            </a:extLst>
          </p:cNvPr>
          <p:cNvPicPr>
            <a:picLocks noChangeAspect="1"/>
          </p:cNvPicPr>
          <p:nvPr/>
        </p:nvPicPr>
        <p:blipFill>
          <a:blip r:embed="rId2"/>
          <a:stretch>
            <a:fillRect/>
          </a:stretch>
        </p:blipFill>
        <p:spPr>
          <a:xfrm>
            <a:off x="1960880" y="1057835"/>
            <a:ext cx="8107680" cy="5414824"/>
          </a:xfrm>
          <a:prstGeom prst="rect">
            <a:avLst/>
          </a:prstGeom>
        </p:spPr>
      </p:pic>
    </p:spTree>
    <p:extLst>
      <p:ext uri="{BB962C8B-B14F-4D97-AF65-F5344CB8AC3E}">
        <p14:creationId xmlns:p14="http://schemas.microsoft.com/office/powerpoint/2010/main" val="2137949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084136-F7B3-4A69-BE6D-1DC04D0B31A4}"/>
              </a:ext>
            </a:extLst>
          </p:cNvPr>
          <p:cNvSpPr>
            <a:spLocks noGrp="1"/>
          </p:cNvSpPr>
          <p:nvPr>
            <p:ph type="title"/>
          </p:nvPr>
        </p:nvSpPr>
        <p:spPr/>
        <p:txBody>
          <a:bodyPr/>
          <a:lstStyle/>
          <a:p>
            <a:r>
              <a:rPr lang="es-ES" dirty="0"/>
              <a:t>Xamarin Live Player</a:t>
            </a:r>
          </a:p>
        </p:txBody>
      </p:sp>
      <p:sp>
        <p:nvSpPr>
          <p:cNvPr id="6" name="Marcador de texto 5">
            <a:extLst>
              <a:ext uri="{FF2B5EF4-FFF2-40B4-BE49-F238E27FC236}">
                <a16:creationId xmlns:a16="http://schemas.microsoft.com/office/drawing/2014/main" id="{7F04C77D-22DE-4A7E-A901-B74EC4DE129C}"/>
              </a:ext>
            </a:extLst>
          </p:cNvPr>
          <p:cNvSpPr>
            <a:spLocks noGrp="1"/>
          </p:cNvSpPr>
          <p:nvPr>
            <p:ph type="body" sz="quarter" idx="10"/>
          </p:nvPr>
        </p:nvSpPr>
        <p:spPr/>
        <p:txBody>
          <a:bodyPr/>
          <a:lstStyle/>
          <a:p>
            <a:endParaRPr lang="es-ES"/>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200" y="1116652"/>
            <a:ext cx="9313334" cy="5657632"/>
          </a:xfrm>
          <a:prstGeom prst="rect">
            <a:avLst/>
          </a:prstGeom>
        </p:spPr>
      </p:pic>
    </p:spTree>
    <p:extLst>
      <p:ext uri="{BB962C8B-B14F-4D97-AF65-F5344CB8AC3E}">
        <p14:creationId xmlns:p14="http://schemas.microsoft.com/office/powerpoint/2010/main" val="74079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0F6E93E-97AC-4FBF-A00C-E24719232C2E}"/>
              </a:ext>
            </a:extLst>
          </p:cNvPr>
          <p:cNvSpPr>
            <a:spLocks noGrp="1"/>
          </p:cNvSpPr>
          <p:nvPr>
            <p:ph type="title"/>
          </p:nvPr>
        </p:nvSpPr>
        <p:spPr/>
        <p:txBody>
          <a:bodyPr/>
          <a:lstStyle/>
          <a:p>
            <a:r>
              <a:rPr lang="es-ES" dirty="0"/>
              <a:t>Live </a:t>
            </a:r>
            <a:r>
              <a:rPr lang="es-ES" dirty="0" err="1"/>
              <a:t>Reload</a:t>
            </a:r>
            <a:endParaRPr lang="es-ES" dirty="0"/>
          </a:p>
        </p:txBody>
      </p:sp>
      <p:sp>
        <p:nvSpPr>
          <p:cNvPr id="5" name="Marcador de texto 4">
            <a:extLst>
              <a:ext uri="{FF2B5EF4-FFF2-40B4-BE49-F238E27FC236}">
                <a16:creationId xmlns:a16="http://schemas.microsoft.com/office/drawing/2014/main" id="{13DA4E86-CFEB-449B-AA8A-198C8578314B}"/>
              </a:ext>
            </a:extLst>
          </p:cNvPr>
          <p:cNvSpPr>
            <a:spLocks noGrp="1"/>
          </p:cNvSpPr>
          <p:nvPr>
            <p:ph type="body" sz="quarter" idx="10"/>
          </p:nvPr>
        </p:nvSpPr>
        <p:spPr/>
        <p:txBody>
          <a:bodyPr/>
          <a:lstStyle/>
          <a:p>
            <a:endParaRPr lang="es-ES" dirty="0"/>
          </a:p>
        </p:txBody>
      </p:sp>
      <p:pic>
        <p:nvPicPr>
          <p:cNvPr id="7" name="Imagen 6">
            <a:extLst>
              <a:ext uri="{FF2B5EF4-FFF2-40B4-BE49-F238E27FC236}">
                <a16:creationId xmlns:a16="http://schemas.microsoft.com/office/drawing/2014/main" id="{4DED0EB5-EEFE-4CA6-8686-B0A26D0984F8}"/>
              </a:ext>
            </a:extLst>
          </p:cNvPr>
          <p:cNvPicPr>
            <a:picLocks noChangeAspect="1"/>
          </p:cNvPicPr>
          <p:nvPr/>
        </p:nvPicPr>
        <p:blipFill>
          <a:blip r:embed="rId2"/>
          <a:stretch>
            <a:fillRect/>
          </a:stretch>
        </p:blipFill>
        <p:spPr>
          <a:xfrm>
            <a:off x="281636" y="1011731"/>
            <a:ext cx="7393698" cy="5130802"/>
          </a:xfrm>
          <a:prstGeom prst="rect">
            <a:avLst/>
          </a:prstGeom>
        </p:spPr>
      </p:pic>
      <p:pic>
        <p:nvPicPr>
          <p:cNvPr id="9" name="Imagen 8">
            <a:extLst>
              <a:ext uri="{FF2B5EF4-FFF2-40B4-BE49-F238E27FC236}">
                <a16:creationId xmlns:a16="http://schemas.microsoft.com/office/drawing/2014/main" id="{46D17E76-2A71-44FD-AEAB-C437345B58E0}"/>
              </a:ext>
            </a:extLst>
          </p:cNvPr>
          <p:cNvPicPr>
            <a:picLocks noChangeAspect="1"/>
          </p:cNvPicPr>
          <p:nvPr/>
        </p:nvPicPr>
        <p:blipFill>
          <a:blip r:embed="rId3"/>
          <a:stretch>
            <a:fillRect/>
          </a:stretch>
        </p:blipFill>
        <p:spPr>
          <a:xfrm>
            <a:off x="3172661" y="1476656"/>
            <a:ext cx="8343900" cy="4962525"/>
          </a:xfrm>
          <a:prstGeom prst="rect">
            <a:avLst/>
          </a:prstGeom>
        </p:spPr>
      </p:pic>
      <p:pic>
        <p:nvPicPr>
          <p:cNvPr id="10" name="Imagen 9">
            <a:extLst>
              <a:ext uri="{FF2B5EF4-FFF2-40B4-BE49-F238E27FC236}">
                <a16:creationId xmlns:a16="http://schemas.microsoft.com/office/drawing/2014/main" id="{DF271AC5-73E3-4560-82A5-1FFC05013A50}"/>
              </a:ext>
            </a:extLst>
          </p:cNvPr>
          <p:cNvPicPr>
            <a:picLocks noChangeAspect="1"/>
          </p:cNvPicPr>
          <p:nvPr/>
        </p:nvPicPr>
        <p:blipFill>
          <a:blip r:embed="rId4"/>
          <a:stretch>
            <a:fillRect/>
          </a:stretch>
        </p:blipFill>
        <p:spPr>
          <a:xfrm>
            <a:off x="4219575" y="2593975"/>
            <a:ext cx="3752850" cy="2076450"/>
          </a:xfrm>
          <a:prstGeom prst="rect">
            <a:avLst/>
          </a:prstGeom>
        </p:spPr>
      </p:pic>
    </p:spTree>
    <p:extLst>
      <p:ext uri="{BB962C8B-B14F-4D97-AF65-F5344CB8AC3E}">
        <p14:creationId xmlns:p14="http://schemas.microsoft.com/office/powerpoint/2010/main" val="27906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28A68-266D-43FC-A131-E4FF2334E273}"/>
              </a:ext>
            </a:extLst>
          </p:cNvPr>
          <p:cNvSpPr>
            <a:spLocks noGrp="1"/>
          </p:cNvSpPr>
          <p:nvPr>
            <p:ph type="title"/>
          </p:nvPr>
        </p:nvSpPr>
        <p:spPr/>
        <p:txBody>
          <a:bodyPr/>
          <a:lstStyle/>
          <a:p>
            <a:r>
              <a:rPr lang="es-ES" dirty="0"/>
              <a:t>Xamarin Live </a:t>
            </a:r>
            <a:r>
              <a:rPr lang="es-ES" dirty="0" err="1"/>
              <a:t>Reload</a:t>
            </a:r>
            <a:endParaRPr lang="es-ES" dirty="0"/>
          </a:p>
        </p:txBody>
      </p:sp>
      <p:sp>
        <p:nvSpPr>
          <p:cNvPr id="3" name="Marcador de texto 2">
            <a:extLst>
              <a:ext uri="{FF2B5EF4-FFF2-40B4-BE49-F238E27FC236}">
                <a16:creationId xmlns:a16="http://schemas.microsoft.com/office/drawing/2014/main" id="{A3A7BA27-EB9C-4CA2-92E4-5486E5C67BE2}"/>
              </a:ext>
            </a:extLst>
          </p:cNvPr>
          <p:cNvSpPr>
            <a:spLocks noGrp="1"/>
          </p:cNvSpPr>
          <p:nvPr>
            <p:ph type="body" sz="quarter" idx="10"/>
          </p:nvPr>
        </p:nvSpPr>
        <p:spPr/>
        <p:txBody>
          <a:bodyPr/>
          <a:lstStyle/>
          <a:p>
            <a:r>
              <a:rPr lang="es-ES" dirty="0"/>
              <a:t>Página documentación: </a:t>
            </a:r>
            <a:r>
              <a:rPr lang="es-ES" dirty="0">
                <a:hlinkClick r:id="rId2"/>
              </a:rPr>
              <a:t>https://docs.microsoft.com/es-es/xamarin/xamarin-forms/xaml/live-reload</a:t>
            </a:r>
            <a:endParaRPr lang="es-ES" dirty="0"/>
          </a:p>
          <a:p>
            <a:r>
              <a:rPr lang="es-ES" dirty="0"/>
              <a:t>Pasos:</a:t>
            </a:r>
          </a:p>
          <a:p>
            <a:pPr marL="914400" lvl="1" indent="-457200">
              <a:buFont typeface="+mj-lt"/>
              <a:buAutoNum type="arabicPeriod"/>
            </a:pPr>
            <a:r>
              <a:rPr lang="es-ES" dirty="0">
                <a:hlinkClick r:id="rId3"/>
              </a:rPr>
              <a:t>Descargar extensión</a:t>
            </a:r>
            <a:r>
              <a:rPr lang="es-ES" dirty="0"/>
              <a:t> e instalar (cerrar VS si está abierto)</a:t>
            </a:r>
          </a:p>
          <a:p>
            <a:pPr marL="914400" lvl="1" indent="-457200">
              <a:buFont typeface="+mj-lt"/>
              <a:buAutoNum type="arabicPeriod"/>
            </a:pPr>
            <a:r>
              <a:rPr lang="es-ES" dirty="0"/>
              <a:t>Abrir el proyecto de VS que queramos probar</a:t>
            </a:r>
          </a:p>
          <a:p>
            <a:pPr marL="914400" lvl="1" indent="-457200">
              <a:buFont typeface="+mj-lt"/>
              <a:buAutoNum type="arabicPeriod"/>
            </a:pPr>
            <a:r>
              <a:rPr lang="es-ES" dirty="0"/>
              <a:t>Ir a “</a:t>
            </a:r>
            <a:r>
              <a:rPr lang="es-ES" dirty="0" err="1"/>
              <a:t>Adminstrar</a:t>
            </a:r>
            <a:r>
              <a:rPr lang="es-ES" dirty="0"/>
              <a:t> paquetes </a:t>
            </a:r>
            <a:r>
              <a:rPr lang="es-ES" dirty="0" err="1"/>
              <a:t>NuGet</a:t>
            </a:r>
            <a:r>
              <a:rPr lang="es-ES" dirty="0"/>
              <a:t> para la solución…” (botón derecho en la solución, ventana Explorador de soluciones)</a:t>
            </a:r>
          </a:p>
          <a:p>
            <a:pPr marL="914400" lvl="1" indent="-457200">
              <a:buFont typeface="+mj-lt"/>
              <a:buAutoNum type="arabicPeriod"/>
            </a:pPr>
            <a:r>
              <a:rPr lang="es-ES" dirty="0"/>
              <a:t>Marcar el </a:t>
            </a:r>
            <a:r>
              <a:rPr lang="es-ES" dirty="0" err="1"/>
              <a:t>check</a:t>
            </a:r>
            <a:r>
              <a:rPr lang="es-ES" dirty="0"/>
              <a:t> “Incluir versión preliminar”</a:t>
            </a:r>
          </a:p>
          <a:p>
            <a:pPr marL="914400" lvl="1" indent="-457200">
              <a:buFont typeface="+mj-lt"/>
              <a:buAutoNum type="arabicPeriod"/>
            </a:pPr>
            <a:r>
              <a:rPr lang="es-ES" dirty="0"/>
              <a:t>Buscar el paquete </a:t>
            </a:r>
            <a:r>
              <a:rPr lang="es-ES" dirty="0" err="1"/>
              <a:t>Xamarin.LiveReload</a:t>
            </a:r>
            <a:endParaRPr lang="es-ES" dirty="0"/>
          </a:p>
          <a:p>
            <a:pPr marL="914400" lvl="1" indent="-457200">
              <a:buFont typeface="+mj-lt"/>
              <a:buAutoNum type="arabicPeriod"/>
            </a:pPr>
            <a:r>
              <a:rPr lang="es-ES" dirty="0"/>
              <a:t>Instalarlo en el proyecto compartido (Net Standard)</a:t>
            </a:r>
          </a:p>
          <a:p>
            <a:pPr marL="914400" lvl="1" indent="-457200">
              <a:buFont typeface="+mj-lt"/>
              <a:buAutoNum type="arabicPeriod"/>
            </a:pPr>
            <a:r>
              <a:rPr lang="es-ES" dirty="0"/>
              <a:t>Inicializar el paquete en el fichero </a:t>
            </a:r>
            <a:r>
              <a:rPr lang="es-ES" dirty="0" err="1"/>
              <a:t>App.Xaml.cs</a:t>
            </a:r>
            <a:r>
              <a:rPr lang="es-ES" dirty="0"/>
              <a:t> (añadir la siguiente línea al principio del constructor)</a:t>
            </a:r>
          </a:p>
          <a:p>
            <a:pPr marL="914400" lvl="1" indent="-457200">
              <a:buFont typeface="+mj-lt"/>
              <a:buAutoNum type="arabicPeriod"/>
            </a:pPr>
            <a:endParaRPr lang="es-ES" dirty="0"/>
          </a:p>
          <a:p>
            <a:pPr marL="914400" lvl="1" indent="-457200">
              <a:buFont typeface="+mj-lt"/>
              <a:buAutoNum type="arabicPeriod"/>
            </a:pPr>
            <a:endParaRPr lang="es-ES" dirty="0"/>
          </a:p>
          <a:p>
            <a:pPr marL="0" indent="0">
              <a:buNone/>
            </a:pPr>
            <a:endParaRPr lang="es-ES" dirty="0"/>
          </a:p>
          <a:p>
            <a:endParaRPr lang="es-ES" dirty="0"/>
          </a:p>
          <a:p>
            <a:endParaRPr lang="es-ES" dirty="0"/>
          </a:p>
        </p:txBody>
      </p:sp>
      <p:sp>
        <p:nvSpPr>
          <p:cNvPr id="6" name="Rectángulo 5">
            <a:extLst>
              <a:ext uri="{FF2B5EF4-FFF2-40B4-BE49-F238E27FC236}">
                <a16:creationId xmlns:a16="http://schemas.microsoft.com/office/drawing/2014/main" id="{F0393C97-BF86-48B2-BAB2-9A8B6EFA932C}"/>
              </a:ext>
            </a:extLst>
          </p:cNvPr>
          <p:cNvSpPr/>
          <p:nvPr/>
        </p:nvSpPr>
        <p:spPr>
          <a:xfrm>
            <a:off x="4580991" y="5981258"/>
            <a:ext cx="2590774" cy="369332"/>
          </a:xfrm>
          <a:prstGeom prst="rect">
            <a:avLst/>
          </a:prstGeom>
        </p:spPr>
        <p:txBody>
          <a:bodyPr wrap="none">
            <a:spAutoFit/>
          </a:bodyPr>
          <a:lstStyle/>
          <a:p>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LiveReload.Init</a:t>
            </a:r>
            <a:r>
              <a:rPr lang="es-ES" dirty="0">
                <a:solidFill>
                  <a:srgbClr val="000000"/>
                </a:solidFill>
                <a:highlight>
                  <a:srgbClr val="FFFFFF"/>
                </a:highlight>
                <a:latin typeface="Consolas" panose="020B0609020204030204" pitchFamily="49" charset="0"/>
              </a:rPr>
              <a:t>();</a:t>
            </a:r>
            <a:endParaRPr lang="es-ES" dirty="0"/>
          </a:p>
        </p:txBody>
      </p:sp>
    </p:spTree>
    <p:extLst>
      <p:ext uri="{BB962C8B-B14F-4D97-AF65-F5344CB8AC3E}">
        <p14:creationId xmlns:p14="http://schemas.microsoft.com/office/powerpoint/2010/main" val="1208458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4F95F-9E20-4837-BD54-83E9DE74BACF}"/>
              </a:ext>
            </a:extLst>
          </p:cNvPr>
          <p:cNvSpPr>
            <a:spLocks noGrp="1"/>
          </p:cNvSpPr>
          <p:nvPr>
            <p:ph type="title"/>
          </p:nvPr>
        </p:nvSpPr>
        <p:spPr/>
        <p:txBody>
          <a:bodyPr/>
          <a:lstStyle/>
          <a:p>
            <a:r>
              <a:rPr lang="es-ES" dirty="0"/>
              <a:t>¿Qué vamos a ver?</a:t>
            </a:r>
          </a:p>
        </p:txBody>
      </p:sp>
      <p:sp>
        <p:nvSpPr>
          <p:cNvPr id="3" name="Marcador de texto 2">
            <a:extLst>
              <a:ext uri="{FF2B5EF4-FFF2-40B4-BE49-F238E27FC236}">
                <a16:creationId xmlns:a16="http://schemas.microsoft.com/office/drawing/2014/main" id="{20E1F7DB-99BA-4FBC-9C09-CA083679A43D}"/>
              </a:ext>
            </a:extLst>
          </p:cNvPr>
          <p:cNvSpPr>
            <a:spLocks noGrp="1"/>
          </p:cNvSpPr>
          <p:nvPr>
            <p:ph type="body" sz="quarter" idx="10"/>
          </p:nvPr>
        </p:nvSpPr>
        <p:spPr/>
        <p:txBody>
          <a:bodyPr/>
          <a:lstStyle/>
          <a:p>
            <a:r>
              <a:rPr lang="es-ES" dirty="0"/>
              <a:t>Conceptos básicos de una solución Xamarin Forms con Visual Studio</a:t>
            </a:r>
          </a:p>
          <a:p>
            <a:r>
              <a:rPr lang="es-ES" dirty="0"/>
              <a:t>¿Necesito un Mac?</a:t>
            </a:r>
          </a:p>
          <a:p>
            <a:r>
              <a:rPr lang="es-ES" dirty="0"/>
              <a:t>Nuevo proyecto: </a:t>
            </a:r>
            <a:r>
              <a:rPr lang="es-ES" dirty="0" err="1"/>
              <a:t>XamaEvents</a:t>
            </a:r>
            <a:endParaRPr lang="es-ES" dirty="0"/>
          </a:p>
          <a:p>
            <a:r>
              <a:rPr lang="es-ES" dirty="0"/>
              <a:t>¿Por dónde empiezo? Punto de entrada a la aplicación</a:t>
            </a:r>
          </a:p>
          <a:p>
            <a:r>
              <a:rPr lang="es-ES" dirty="0"/>
              <a:t>XAML / </a:t>
            </a:r>
            <a:r>
              <a:rPr lang="es-ES" dirty="0" err="1"/>
              <a:t>Namespaces</a:t>
            </a:r>
            <a:endParaRPr lang="es-ES" dirty="0"/>
          </a:p>
          <a:p>
            <a:r>
              <a:rPr lang="es-ES" dirty="0"/>
              <a:t>Controles</a:t>
            </a:r>
          </a:p>
          <a:p>
            <a:r>
              <a:rPr lang="es-ES" dirty="0" err="1"/>
              <a:t>Binding</a:t>
            </a:r>
            <a:r>
              <a:rPr lang="es-ES" dirty="0"/>
              <a:t> / MVVM</a:t>
            </a:r>
          </a:p>
          <a:p>
            <a:r>
              <a:rPr lang="es-ES" dirty="0"/>
              <a:t>Shell / Visual / </a:t>
            </a:r>
            <a:r>
              <a:rPr lang="es-ES" dirty="0" err="1"/>
              <a:t>CollectionView</a:t>
            </a:r>
            <a:r>
              <a:rPr lang="es-ES" dirty="0"/>
              <a:t> (</a:t>
            </a:r>
            <a:r>
              <a:rPr lang="es-ES" dirty="0" err="1"/>
              <a:t>preview</a:t>
            </a:r>
            <a:r>
              <a:rPr lang="es-ES" dirty="0"/>
              <a:t>)</a:t>
            </a:r>
          </a:p>
          <a:p>
            <a:r>
              <a:rPr lang="es-ES" dirty="0"/>
              <a:t>Xamarin Essentials</a:t>
            </a:r>
          </a:p>
          <a:p>
            <a:r>
              <a:rPr lang="es-ES" dirty="0"/>
              <a:t>¿Qué nos queda fuera?</a:t>
            </a:r>
          </a:p>
          <a:p>
            <a:endParaRPr lang="es-ES" dirty="0"/>
          </a:p>
          <a:p>
            <a:endParaRPr lang="es-ES" dirty="0"/>
          </a:p>
          <a:p>
            <a:endParaRPr lang="es-ES" dirty="0"/>
          </a:p>
        </p:txBody>
      </p:sp>
    </p:spTree>
    <p:extLst>
      <p:ext uri="{BB962C8B-B14F-4D97-AF65-F5344CB8AC3E}">
        <p14:creationId xmlns:p14="http://schemas.microsoft.com/office/powerpoint/2010/main" val="2912664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9BBDF27-33CF-40BD-BAFB-B064EC0B7EFB}"/>
              </a:ext>
            </a:extLst>
          </p:cNvPr>
          <p:cNvSpPr>
            <a:spLocks noGrp="1"/>
          </p:cNvSpPr>
          <p:nvPr>
            <p:ph type="title"/>
          </p:nvPr>
        </p:nvSpPr>
        <p:spPr/>
        <p:txBody>
          <a:bodyPr/>
          <a:lstStyle/>
          <a:p>
            <a:r>
              <a:rPr lang="es-ES" dirty="0"/>
              <a:t>XAML</a:t>
            </a:r>
          </a:p>
        </p:txBody>
      </p:sp>
      <p:sp>
        <p:nvSpPr>
          <p:cNvPr id="5" name="Marcador de texto 4">
            <a:extLst>
              <a:ext uri="{FF2B5EF4-FFF2-40B4-BE49-F238E27FC236}">
                <a16:creationId xmlns:a16="http://schemas.microsoft.com/office/drawing/2014/main" id="{F64D2764-CE22-4B9D-95D3-D30482EBA217}"/>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211703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4076F-74B6-4719-B36C-7D1DCE37810B}"/>
              </a:ext>
            </a:extLst>
          </p:cNvPr>
          <p:cNvSpPr>
            <a:spLocks noGrp="1"/>
          </p:cNvSpPr>
          <p:nvPr>
            <p:ph type="title"/>
          </p:nvPr>
        </p:nvSpPr>
        <p:spPr/>
        <p:txBody>
          <a:bodyPr/>
          <a:lstStyle/>
          <a:p>
            <a:r>
              <a:rPr lang="es-ES" dirty="0"/>
              <a:t>XAML. </a:t>
            </a:r>
            <a:r>
              <a:rPr lang="es-ES" dirty="0" err="1"/>
              <a:t>Layouts</a:t>
            </a:r>
            <a:endParaRPr lang="es-ES" dirty="0"/>
          </a:p>
        </p:txBody>
      </p:sp>
      <p:pic>
        <p:nvPicPr>
          <p:cNvPr id="1026" name="Picture 2" descr="https://docs.microsoft.com/es-es/xamarin/xamarin-forms/user-interface/controls/layouts-images/layouts.png#lightbox">
            <a:extLst>
              <a:ext uri="{FF2B5EF4-FFF2-40B4-BE49-F238E27FC236}">
                <a16:creationId xmlns:a16="http://schemas.microsoft.com/office/drawing/2014/main" id="{373B0ED6-114D-481C-9B05-A6809051B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566" y="1057835"/>
            <a:ext cx="7702868" cy="507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411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8724B-02C3-4041-A5E9-111F291636FA}"/>
              </a:ext>
            </a:extLst>
          </p:cNvPr>
          <p:cNvSpPr>
            <a:spLocks noGrp="1"/>
          </p:cNvSpPr>
          <p:nvPr>
            <p:ph type="title"/>
          </p:nvPr>
        </p:nvSpPr>
        <p:spPr/>
        <p:txBody>
          <a:bodyPr/>
          <a:lstStyle/>
          <a:p>
            <a:r>
              <a:rPr lang="es-ES" dirty="0"/>
              <a:t>XAML. </a:t>
            </a:r>
            <a:r>
              <a:rPr lang="es-ES" dirty="0" err="1"/>
              <a:t>Layouts</a:t>
            </a:r>
            <a:endParaRPr lang="es-ES" dirty="0"/>
          </a:p>
        </p:txBody>
      </p:sp>
      <p:sp>
        <p:nvSpPr>
          <p:cNvPr id="3" name="Marcador de texto 2">
            <a:extLst>
              <a:ext uri="{FF2B5EF4-FFF2-40B4-BE49-F238E27FC236}">
                <a16:creationId xmlns:a16="http://schemas.microsoft.com/office/drawing/2014/main" id="{122E3398-8805-4037-97C7-42D3FCB14E9C}"/>
              </a:ext>
            </a:extLst>
          </p:cNvPr>
          <p:cNvSpPr>
            <a:spLocks noGrp="1"/>
          </p:cNvSpPr>
          <p:nvPr>
            <p:ph type="body" sz="quarter" idx="10"/>
          </p:nvPr>
        </p:nvSpPr>
        <p:spPr/>
        <p:txBody>
          <a:bodyPr/>
          <a:lstStyle/>
          <a:p>
            <a:r>
              <a:rPr lang="es-ES" dirty="0"/>
              <a:t>Diseño con un único elemento hijo</a:t>
            </a:r>
          </a:p>
          <a:p>
            <a:pPr lvl="1"/>
            <a:r>
              <a:rPr lang="es-ES" dirty="0" err="1"/>
              <a:t>ContentPresenter</a:t>
            </a:r>
            <a:endParaRPr lang="es-ES" dirty="0"/>
          </a:p>
          <a:p>
            <a:pPr lvl="1"/>
            <a:r>
              <a:rPr lang="es-ES" dirty="0" err="1"/>
              <a:t>ContentView</a:t>
            </a:r>
            <a:endParaRPr lang="es-ES" dirty="0"/>
          </a:p>
          <a:p>
            <a:pPr lvl="1"/>
            <a:r>
              <a:rPr lang="es-ES" dirty="0" err="1"/>
              <a:t>ScrollView</a:t>
            </a:r>
            <a:endParaRPr lang="es-ES" dirty="0"/>
          </a:p>
          <a:p>
            <a:pPr lvl="1"/>
            <a:r>
              <a:rPr lang="es-ES" dirty="0" err="1"/>
              <a:t>Frame</a:t>
            </a:r>
            <a:endParaRPr lang="es-ES" dirty="0"/>
          </a:p>
          <a:p>
            <a:pPr lvl="1"/>
            <a:r>
              <a:rPr lang="es-ES" dirty="0" err="1"/>
              <a:t>TemplatedView</a:t>
            </a:r>
            <a:endParaRPr lang="es-ES" dirty="0"/>
          </a:p>
          <a:p>
            <a:pPr lvl="1"/>
            <a:endParaRPr lang="es-ES" dirty="0"/>
          </a:p>
          <a:p>
            <a:r>
              <a:rPr lang="es-ES" dirty="0"/>
              <a:t>Diseño con varios elementos hijos</a:t>
            </a:r>
          </a:p>
          <a:p>
            <a:pPr lvl="1"/>
            <a:r>
              <a:rPr lang="es-ES" dirty="0" err="1"/>
              <a:t>AbsoluteLayout</a:t>
            </a:r>
            <a:endParaRPr lang="es-ES" dirty="0"/>
          </a:p>
          <a:p>
            <a:pPr lvl="1"/>
            <a:r>
              <a:rPr lang="es-ES" dirty="0" err="1"/>
              <a:t>RelativeLayout</a:t>
            </a:r>
            <a:endParaRPr lang="es-ES" dirty="0"/>
          </a:p>
          <a:p>
            <a:pPr lvl="1"/>
            <a:r>
              <a:rPr lang="es-ES" dirty="0" err="1"/>
              <a:t>Grid</a:t>
            </a:r>
            <a:endParaRPr lang="es-ES" dirty="0"/>
          </a:p>
          <a:p>
            <a:pPr lvl="1"/>
            <a:r>
              <a:rPr lang="es-ES" dirty="0" err="1"/>
              <a:t>StackLayout</a:t>
            </a:r>
            <a:endParaRPr lang="es-ES" dirty="0"/>
          </a:p>
          <a:p>
            <a:pPr lvl="1"/>
            <a:r>
              <a:rPr lang="es-ES" dirty="0" err="1"/>
              <a:t>FlexLayout</a:t>
            </a:r>
            <a:endParaRPr lang="es-ES" dirty="0"/>
          </a:p>
          <a:p>
            <a:endParaRPr lang="es-ES" dirty="0"/>
          </a:p>
        </p:txBody>
      </p:sp>
    </p:spTree>
    <p:extLst>
      <p:ext uri="{BB962C8B-B14F-4D97-AF65-F5344CB8AC3E}">
        <p14:creationId xmlns:p14="http://schemas.microsoft.com/office/powerpoint/2010/main" val="947912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89A853C-2171-4B99-91E9-DC0F33E98BE3}"/>
              </a:ext>
            </a:extLst>
          </p:cNvPr>
          <p:cNvSpPr>
            <a:spLocks noGrp="1"/>
          </p:cNvSpPr>
          <p:nvPr>
            <p:ph type="title"/>
          </p:nvPr>
        </p:nvSpPr>
        <p:spPr/>
        <p:txBody>
          <a:bodyPr/>
          <a:lstStyle/>
          <a:p>
            <a:r>
              <a:rPr lang="es-ES" dirty="0"/>
              <a:t>Controles</a:t>
            </a:r>
          </a:p>
        </p:txBody>
      </p:sp>
      <p:sp>
        <p:nvSpPr>
          <p:cNvPr id="5" name="Marcador de texto 4">
            <a:extLst>
              <a:ext uri="{FF2B5EF4-FFF2-40B4-BE49-F238E27FC236}">
                <a16:creationId xmlns:a16="http://schemas.microsoft.com/office/drawing/2014/main" id="{3E651EDD-98D1-46F1-A790-FAA955BEC73D}"/>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5160837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05783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ActivityIndicator</a:t>
            </a:r>
            <a:endParaRPr lang="en-US" sz="1765" dirty="0">
              <a:solidFill>
                <a:schemeClr val="bg1"/>
              </a:solidFill>
              <a:cs typeface="Helvetica Light"/>
            </a:endParaRPr>
          </a:p>
        </p:txBody>
      </p:sp>
      <p:sp>
        <p:nvSpPr>
          <p:cNvPr id="11" name="Rounded Rectangle 10"/>
          <p:cNvSpPr/>
          <p:nvPr/>
        </p:nvSpPr>
        <p:spPr>
          <a:xfrm>
            <a:off x="2775280" y="105783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BoxView</a:t>
            </a:r>
            <a:endParaRPr lang="en-US" sz="1765" dirty="0">
              <a:solidFill>
                <a:schemeClr val="bg1"/>
              </a:solidFill>
              <a:cs typeface="Helvetica Light"/>
            </a:endParaRPr>
          </a:p>
        </p:txBody>
      </p:sp>
      <p:sp>
        <p:nvSpPr>
          <p:cNvPr id="12" name="Rounded Rectangle 11"/>
          <p:cNvSpPr/>
          <p:nvPr/>
        </p:nvSpPr>
        <p:spPr>
          <a:xfrm>
            <a:off x="5059540" y="105783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Button</a:t>
            </a:r>
          </a:p>
        </p:txBody>
      </p:sp>
      <p:sp>
        <p:nvSpPr>
          <p:cNvPr id="13" name="Rounded Rectangle 12"/>
          <p:cNvSpPr/>
          <p:nvPr/>
        </p:nvSpPr>
        <p:spPr>
          <a:xfrm>
            <a:off x="7343799" y="105783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DatePicker</a:t>
            </a:r>
            <a:endParaRPr lang="en-US" sz="1765" dirty="0">
              <a:solidFill>
                <a:schemeClr val="bg1"/>
              </a:solidFill>
              <a:cs typeface="Helvetica Light"/>
            </a:endParaRPr>
          </a:p>
        </p:txBody>
      </p:sp>
      <p:sp>
        <p:nvSpPr>
          <p:cNvPr id="14" name="Rounded Rectangle 13"/>
          <p:cNvSpPr/>
          <p:nvPr/>
        </p:nvSpPr>
        <p:spPr>
          <a:xfrm>
            <a:off x="9628057" y="105783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Editor</a:t>
            </a:r>
          </a:p>
        </p:txBody>
      </p:sp>
      <p:sp>
        <p:nvSpPr>
          <p:cNvPr id="15" name="Rounded Rectangle 14"/>
          <p:cNvSpPr/>
          <p:nvPr/>
        </p:nvSpPr>
        <p:spPr>
          <a:xfrm>
            <a:off x="491020" y="1985080"/>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Entry</a:t>
            </a:r>
          </a:p>
        </p:txBody>
      </p:sp>
      <p:sp>
        <p:nvSpPr>
          <p:cNvPr id="16" name="Rounded Rectangle 15"/>
          <p:cNvSpPr/>
          <p:nvPr/>
        </p:nvSpPr>
        <p:spPr>
          <a:xfrm>
            <a:off x="2775280" y="1985080"/>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Image</a:t>
            </a:r>
          </a:p>
        </p:txBody>
      </p:sp>
      <p:sp>
        <p:nvSpPr>
          <p:cNvPr id="17" name="Rounded Rectangle 16"/>
          <p:cNvSpPr/>
          <p:nvPr/>
        </p:nvSpPr>
        <p:spPr>
          <a:xfrm>
            <a:off x="5059540" y="1985080"/>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Label</a:t>
            </a:r>
          </a:p>
        </p:txBody>
      </p:sp>
      <p:sp>
        <p:nvSpPr>
          <p:cNvPr id="18" name="Rounded Rectangle 17"/>
          <p:cNvSpPr/>
          <p:nvPr/>
        </p:nvSpPr>
        <p:spPr>
          <a:xfrm>
            <a:off x="7343799" y="1985080"/>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ListView</a:t>
            </a:r>
            <a:endParaRPr lang="en-US" sz="1765" dirty="0">
              <a:solidFill>
                <a:schemeClr val="bg1"/>
              </a:solidFill>
              <a:cs typeface="Helvetica Light"/>
            </a:endParaRPr>
          </a:p>
        </p:txBody>
      </p:sp>
      <p:sp>
        <p:nvSpPr>
          <p:cNvPr id="19" name="Rounded Rectangle 18"/>
          <p:cNvSpPr/>
          <p:nvPr/>
        </p:nvSpPr>
        <p:spPr>
          <a:xfrm>
            <a:off x="9628057" y="1985080"/>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Map</a:t>
            </a:r>
          </a:p>
        </p:txBody>
      </p:sp>
      <p:sp>
        <p:nvSpPr>
          <p:cNvPr id="20" name="Rounded Rectangle 19"/>
          <p:cNvSpPr/>
          <p:nvPr/>
        </p:nvSpPr>
        <p:spPr>
          <a:xfrm>
            <a:off x="491020" y="29123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OpenGLView</a:t>
            </a:r>
            <a:endParaRPr lang="en-US" sz="1765" dirty="0">
              <a:solidFill>
                <a:schemeClr val="bg1"/>
              </a:solidFill>
              <a:cs typeface="Helvetica Light"/>
            </a:endParaRPr>
          </a:p>
        </p:txBody>
      </p:sp>
      <p:sp>
        <p:nvSpPr>
          <p:cNvPr id="21" name="Rounded Rectangle 20"/>
          <p:cNvSpPr/>
          <p:nvPr/>
        </p:nvSpPr>
        <p:spPr>
          <a:xfrm>
            <a:off x="2775280" y="29123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Picker</a:t>
            </a:r>
          </a:p>
        </p:txBody>
      </p:sp>
      <p:sp>
        <p:nvSpPr>
          <p:cNvPr id="22" name="Rounded Rectangle 21"/>
          <p:cNvSpPr/>
          <p:nvPr/>
        </p:nvSpPr>
        <p:spPr>
          <a:xfrm>
            <a:off x="5059540" y="29123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ProgressBar</a:t>
            </a:r>
            <a:endParaRPr lang="en-US" sz="1765" dirty="0">
              <a:solidFill>
                <a:schemeClr val="bg1"/>
              </a:solidFill>
              <a:cs typeface="Helvetica Light"/>
            </a:endParaRPr>
          </a:p>
        </p:txBody>
      </p:sp>
      <p:sp>
        <p:nvSpPr>
          <p:cNvPr id="23" name="Rounded Rectangle 22"/>
          <p:cNvSpPr/>
          <p:nvPr/>
        </p:nvSpPr>
        <p:spPr>
          <a:xfrm>
            <a:off x="7343799" y="29123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SearchBar</a:t>
            </a:r>
            <a:endParaRPr lang="en-US" sz="1765" dirty="0">
              <a:solidFill>
                <a:schemeClr val="bg1"/>
              </a:solidFill>
              <a:cs typeface="Helvetica Light"/>
            </a:endParaRPr>
          </a:p>
        </p:txBody>
      </p:sp>
      <p:sp>
        <p:nvSpPr>
          <p:cNvPr id="24" name="Rounded Rectangle 23"/>
          <p:cNvSpPr/>
          <p:nvPr/>
        </p:nvSpPr>
        <p:spPr>
          <a:xfrm>
            <a:off x="9628057" y="29123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Slider</a:t>
            </a:r>
          </a:p>
        </p:txBody>
      </p:sp>
      <p:sp>
        <p:nvSpPr>
          <p:cNvPr id="25" name="Rounded Rectangle 24"/>
          <p:cNvSpPr/>
          <p:nvPr/>
        </p:nvSpPr>
        <p:spPr>
          <a:xfrm>
            <a:off x="491020" y="38395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1"/>
                </a:solidFill>
                <a:cs typeface="Helvetica Light"/>
              </a:rPr>
              <a:t>Stepper</a:t>
            </a:r>
          </a:p>
        </p:txBody>
      </p:sp>
      <p:sp>
        <p:nvSpPr>
          <p:cNvPr id="26" name="Rounded Rectangle 25"/>
          <p:cNvSpPr/>
          <p:nvPr/>
        </p:nvSpPr>
        <p:spPr>
          <a:xfrm>
            <a:off x="2775280" y="38395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TableView</a:t>
            </a:r>
            <a:endParaRPr lang="en-US" sz="1765" dirty="0">
              <a:solidFill>
                <a:schemeClr val="bg1"/>
              </a:solidFill>
              <a:cs typeface="Helvetica Light"/>
            </a:endParaRPr>
          </a:p>
        </p:txBody>
      </p:sp>
      <p:sp>
        <p:nvSpPr>
          <p:cNvPr id="27" name="Rounded Rectangle 26"/>
          <p:cNvSpPr/>
          <p:nvPr/>
        </p:nvSpPr>
        <p:spPr>
          <a:xfrm>
            <a:off x="5059540" y="38395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TimePicker</a:t>
            </a:r>
            <a:endParaRPr lang="en-US" sz="1765" dirty="0">
              <a:solidFill>
                <a:schemeClr val="bg1"/>
              </a:solidFill>
              <a:cs typeface="Helvetica Light"/>
            </a:endParaRPr>
          </a:p>
        </p:txBody>
      </p:sp>
      <p:sp>
        <p:nvSpPr>
          <p:cNvPr id="28" name="Rounded Rectangle 27"/>
          <p:cNvSpPr/>
          <p:nvPr/>
        </p:nvSpPr>
        <p:spPr>
          <a:xfrm>
            <a:off x="7343799" y="384721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WebView</a:t>
            </a:r>
            <a:endParaRPr lang="en-US" sz="1765" dirty="0">
              <a:solidFill>
                <a:schemeClr val="bg1"/>
              </a:solidFill>
              <a:cs typeface="Helvetica Light"/>
            </a:endParaRPr>
          </a:p>
        </p:txBody>
      </p:sp>
      <p:sp>
        <p:nvSpPr>
          <p:cNvPr id="29" name="Rounded Rectangle 28"/>
          <p:cNvSpPr/>
          <p:nvPr/>
        </p:nvSpPr>
        <p:spPr>
          <a:xfrm>
            <a:off x="9628057" y="384721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EntryCell</a:t>
            </a:r>
            <a:endParaRPr lang="en-US" sz="1765" dirty="0">
              <a:solidFill>
                <a:schemeClr val="bg1"/>
              </a:solidFill>
              <a:cs typeface="Helvetica Light"/>
            </a:endParaRPr>
          </a:p>
        </p:txBody>
      </p:sp>
      <p:sp>
        <p:nvSpPr>
          <p:cNvPr id="30" name="Rounded Rectangle 29"/>
          <p:cNvSpPr/>
          <p:nvPr/>
        </p:nvSpPr>
        <p:spPr>
          <a:xfrm>
            <a:off x="491020" y="47668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ImageCell</a:t>
            </a:r>
            <a:endParaRPr lang="en-US" sz="1765" dirty="0">
              <a:solidFill>
                <a:schemeClr val="bg1"/>
              </a:solidFill>
              <a:cs typeface="Helvetica Light"/>
            </a:endParaRPr>
          </a:p>
        </p:txBody>
      </p:sp>
      <p:sp>
        <p:nvSpPr>
          <p:cNvPr id="31" name="Rounded Rectangle 30"/>
          <p:cNvSpPr/>
          <p:nvPr/>
        </p:nvSpPr>
        <p:spPr>
          <a:xfrm>
            <a:off x="2775280" y="47668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SwitchCell</a:t>
            </a:r>
            <a:endParaRPr lang="en-US" sz="1765" dirty="0">
              <a:solidFill>
                <a:schemeClr val="bg1"/>
              </a:solidFill>
              <a:cs typeface="Helvetica Light"/>
            </a:endParaRPr>
          </a:p>
        </p:txBody>
      </p:sp>
      <p:sp>
        <p:nvSpPr>
          <p:cNvPr id="32" name="Rounded Rectangle 31"/>
          <p:cNvSpPr/>
          <p:nvPr/>
        </p:nvSpPr>
        <p:spPr>
          <a:xfrm>
            <a:off x="5059540" y="47668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TextCell</a:t>
            </a:r>
            <a:endParaRPr lang="en-US" sz="1765" dirty="0">
              <a:solidFill>
                <a:schemeClr val="bg1"/>
              </a:solidFill>
              <a:cs typeface="Helvetica Light"/>
            </a:endParaRPr>
          </a:p>
        </p:txBody>
      </p:sp>
      <p:sp>
        <p:nvSpPr>
          <p:cNvPr id="33" name="Rounded Rectangle 32"/>
          <p:cNvSpPr/>
          <p:nvPr/>
        </p:nvSpPr>
        <p:spPr>
          <a:xfrm>
            <a:off x="7343799" y="47668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ViewCell</a:t>
            </a:r>
            <a:endParaRPr lang="en-US" sz="1765" dirty="0">
              <a:solidFill>
                <a:schemeClr val="bg1"/>
              </a:solidFill>
              <a:cs typeface="Helvetica Light"/>
            </a:endParaRPr>
          </a:p>
        </p:txBody>
      </p:sp>
      <p:sp>
        <p:nvSpPr>
          <p:cNvPr id="5" name="Title 4"/>
          <p:cNvSpPr>
            <a:spLocks noGrp="1"/>
          </p:cNvSpPr>
          <p:nvPr>
            <p:ph type="title"/>
          </p:nvPr>
        </p:nvSpPr>
        <p:spPr/>
        <p:txBody>
          <a:bodyPr/>
          <a:lstStyle/>
          <a:p>
            <a:r>
              <a:rPr lang="en-US" dirty="0" err="1"/>
              <a:t>Controles</a:t>
            </a:r>
            <a:endParaRPr lang="en-US" dirty="0"/>
          </a:p>
        </p:txBody>
      </p:sp>
      <p:sp>
        <p:nvSpPr>
          <p:cNvPr id="34" name="Rounded Rectangle 32">
            <a:extLst>
              <a:ext uri="{FF2B5EF4-FFF2-40B4-BE49-F238E27FC236}">
                <a16:creationId xmlns:a16="http://schemas.microsoft.com/office/drawing/2014/main" id="{6BEBB68B-CC6A-4A6F-B761-3F6E294D0492}"/>
              </a:ext>
            </a:extLst>
          </p:cNvPr>
          <p:cNvSpPr/>
          <p:nvPr/>
        </p:nvSpPr>
        <p:spPr>
          <a:xfrm>
            <a:off x="9628057" y="4766818"/>
            <a:ext cx="2033609" cy="666219"/>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1"/>
                </a:solidFill>
                <a:cs typeface="Helvetica Light"/>
              </a:rPr>
              <a:t>CollectionView</a:t>
            </a:r>
            <a:endParaRPr lang="en-US" sz="1765" dirty="0">
              <a:solidFill>
                <a:schemeClr val="bg1"/>
              </a:solidFill>
              <a:cs typeface="Helvetica Light"/>
            </a:endParaRPr>
          </a:p>
        </p:txBody>
      </p:sp>
    </p:spTree>
    <p:extLst>
      <p:ext uri="{BB962C8B-B14F-4D97-AF65-F5344CB8AC3E}">
        <p14:creationId xmlns:p14="http://schemas.microsoft.com/office/powerpoint/2010/main" val="1730148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66B14F2-4282-4F78-9F4C-9413C9C95227}"/>
              </a:ext>
            </a:extLst>
          </p:cNvPr>
          <p:cNvSpPr>
            <a:spLocks noGrp="1"/>
          </p:cNvSpPr>
          <p:nvPr>
            <p:ph type="title"/>
          </p:nvPr>
        </p:nvSpPr>
        <p:spPr/>
        <p:txBody>
          <a:bodyPr/>
          <a:lstStyle/>
          <a:p>
            <a:r>
              <a:rPr lang="es-ES" dirty="0" err="1"/>
              <a:t>Binding</a:t>
            </a:r>
            <a:r>
              <a:rPr lang="es-ES" dirty="0"/>
              <a:t> / Enlace a datos</a:t>
            </a:r>
          </a:p>
        </p:txBody>
      </p:sp>
      <p:sp>
        <p:nvSpPr>
          <p:cNvPr id="5" name="Marcador de texto 4">
            <a:extLst>
              <a:ext uri="{FF2B5EF4-FFF2-40B4-BE49-F238E27FC236}">
                <a16:creationId xmlns:a16="http://schemas.microsoft.com/office/drawing/2014/main" id="{E909946C-189B-47B0-931F-9ABC96D714D7}"/>
              </a:ext>
            </a:extLst>
          </p:cNvPr>
          <p:cNvSpPr>
            <a:spLocks noGrp="1"/>
          </p:cNvSpPr>
          <p:nvPr>
            <p:ph type="body" idx="1"/>
          </p:nvPr>
        </p:nvSpPr>
        <p:spPr/>
        <p:txBody>
          <a:bodyPr/>
          <a:lstStyle/>
          <a:p>
            <a:endParaRPr lang="es-ES"/>
          </a:p>
        </p:txBody>
      </p:sp>
    </p:spTree>
    <p:extLst>
      <p:ext uri="{BB962C8B-B14F-4D97-AF65-F5344CB8AC3E}">
        <p14:creationId xmlns:p14="http://schemas.microsoft.com/office/powerpoint/2010/main" val="1747195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4C298-875B-45F7-ABC6-43BFCBFEC9A7}"/>
              </a:ext>
            </a:extLst>
          </p:cNvPr>
          <p:cNvSpPr>
            <a:spLocks noGrp="1"/>
          </p:cNvSpPr>
          <p:nvPr>
            <p:ph type="title"/>
          </p:nvPr>
        </p:nvSpPr>
        <p:spPr>
          <a:xfrm>
            <a:off x="347133" y="0"/>
            <a:ext cx="11506199" cy="1057835"/>
          </a:xfrm>
        </p:spPr>
        <p:txBody>
          <a:bodyPr/>
          <a:lstStyle/>
          <a:p>
            <a:r>
              <a:rPr lang="es-ES" dirty="0" err="1"/>
              <a:t>Binding</a:t>
            </a:r>
            <a:r>
              <a:rPr lang="es-ES" dirty="0"/>
              <a:t> / Enlace de datos</a:t>
            </a:r>
          </a:p>
        </p:txBody>
      </p:sp>
      <p:sp>
        <p:nvSpPr>
          <p:cNvPr id="3" name="Marcador de texto 2">
            <a:extLst>
              <a:ext uri="{FF2B5EF4-FFF2-40B4-BE49-F238E27FC236}">
                <a16:creationId xmlns:a16="http://schemas.microsoft.com/office/drawing/2014/main" id="{2D16992B-C157-498F-92FB-F4246DF2D609}"/>
              </a:ext>
            </a:extLst>
          </p:cNvPr>
          <p:cNvSpPr>
            <a:spLocks noGrp="1"/>
          </p:cNvSpPr>
          <p:nvPr>
            <p:ph type="body" sz="quarter" idx="10"/>
          </p:nvPr>
        </p:nvSpPr>
        <p:spPr>
          <a:xfrm>
            <a:off x="347133" y="1057836"/>
            <a:ext cx="11506200" cy="5800166"/>
          </a:xfrm>
        </p:spPr>
        <p:txBody>
          <a:bodyPr/>
          <a:lstStyle/>
          <a:p>
            <a:r>
              <a:rPr lang="es-ES" dirty="0"/>
              <a:t>Los enlaces de datos conectan las propiedades de dos objetos, llamados el origen (</a:t>
            </a:r>
            <a:r>
              <a:rPr lang="es-ES" dirty="0" err="1"/>
              <a:t>source</a:t>
            </a:r>
            <a:r>
              <a:rPr lang="es-ES" dirty="0"/>
              <a:t>) y el destino (target).  </a:t>
            </a:r>
          </a:p>
          <a:p>
            <a:r>
              <a:rPr lang="es-ES" dirty="0"/>
              <a:t>Se requieren dos pasos: </a:t>
            </a:r>
          </a:p>
          <a:p>
            <a:pPr lvl="1"/>
            <a:r>
              <a:rPr lang="es-ES" dirty="0"/>
              <a:t>La propiedad </a:t>
            </a:r>
            <a:r>
              <a:rPr lang="es-ES" dirty="0" err="1"/>
              <a:t>BindingContext</a:t>
            </a:r>
            <a:r>
              <a:rPr lang="es-ES" dirty="0"/>
              <a:t> del objeto de destino debe asignarse al objeto de origen. Cada objeto sólo puede tener un </a:t>
            </a:r>
            <a:r>
              <a:rPr lang="es-ES" dirty="0" err="1"/>
              <a:t>BindingContext</a:t>
            </a:r>
            <a:endParaRPr lang="es-ES" dirty="0"/>
          </a:p>
          <a:p>
            <a:pPr lvl="1"/>
            <a:r>
              <a:rPr lang="es-ES" dirty="0"/>
              <a:t>y el método </a:t>
            </a:r>
            <a:r>
              <a:rPr lang="es-ES" dirty="0" err="1"/>
              <a:t>SetBinding</a:t>
            </a:r>
            <a:r>
              <a:rPr lang="es-ES" dirty="0"/>
              <a:t> (utilizado a menudo junto con la clase </a:t>
            </a:r>
            <a:r>
              <a:rPr lang="es-ES" dirty="0" err="1"/>
              <a:t>Binding</a:t>
            </a:r>
            <a:r>
              <a:rPr lang="es-ES" dirty="0"/>
              <a:t>) debe llamarse en el objeto de destino para vincular una propiedad de ese objeto a una propiedad del objeto de origen.</a:t>
            </a:r>
          </a:p>
          <a:p>
            <a:r>
              <a:rPr lang="es-ES" dirty="0"/>
              <a:t>La propiedad </a:t>
            </a:r>
            <a:r>
              <a:rPr lang="es-ES" dirty="0">
                <a:solidFill>
                  <a:srgbClr val="7F4456"/>
                </a:solidFill>
              </a:rPr>
              <a:t>destino</a:t>
            </a:r>
            <a:r>
              <a:rPr lang="es-ES" dirty="0"/>
              <a:t> debe ser una propiedad enlazable, lo que significa que el objeto destino debe derivar de </a:t>
            </a:r>
            <a:r>
              <a:rPr lang="es-ES" dirty="0" err="1"/>
              <a:t>BindableObject</a:t>
            </a:r>
            <a:r>
              <a:rPr lang="es-ES" dirty="0"/>
              <a:t>. </a:t>
            </a:r>
          </a:p>
          <a:p>
            <a:r>
              <a:rPr lang="es-ES" dirty="0" err="1"/>
              <a:t>BindingContext</a:t>
            </a:r>
            <a:r>
              <a:rPr lang="es-ES" dirty="0"/>
              <a:t> se propaga </a:t>
            </a:r>
          </a:p>
        </p:txBody>
      </p:sp>
    </p:spTree>
    <p:extLst>
      <p:ext uri="{BB962C8B-B14F-4D97-AF65-F5344CB8AC3E}">
        <p14:creationId xmlns:p14="http://schemas.microsoft.com/office/powerpoint/2010/main" val="1610817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pic>
        <p:nvPicPr>
          <p:cNvPr id="1026" name="Picture 2" descr="Displaying the relationship between the source and target objects in data bin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782" y="2636837"/>
            <a:ext cx="10248900" cy="150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176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F7666-3824-434C-8622-E01E51A1CAE8}"/>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7CCDDC2E-52F0-4592-903D-D7AD4C3FFE7A}"/>
              </a:ext>
            </a:extLst>
          </p:cNvPr>
          <p:cNvSpPr>
            <a:spLocks noGrp="1"/>
          </p:cNvSpPr>
          <p:nvPr>
            <p:ph type="body" sz="quarter" idx="10"/>
          </p:nvPr>
        </p:nvSpPr>
        <p:spPr/>
        <p:txBody>
          <a:bodyPr/>
          <a:lstStyle/>
          <a:p>
            <a:endParaRPr lang="es-ES"/>
          </a:p>
        </p:txBody>
      </p:sp>
      <p:sp>
        <p:nvSpPr>
          <p:cNvPr id="5" name="Rectángulo 4">
            <a:extLst>
              <a:ext uri="{FF2B5EF4-FFF2-40B4-BE49-F238E27FC236}">
                <a16:creationId xmlns:a16="http://schemas.microsoft.com/office/drawing/2014/main" id="{2CFE31D5-B644-4A3F-99FA-E1A3F5E8E41D}"/>
              </a:ext>
            </a:extLst>
          </p:cNvPr>
          <p:cNvSpPr/>
          <p:nvPr/>
        </p:nvSpPr>
        <p:spPr>
          <a:xfrm>
            <a:off x="999066" y="582067"/>
            <a:ext cx="11192934" cy="5693866"/>
          </a:xfrm>
          <a:prstGeom prst="rect">
            <a:avLst/>
          </a:prstGeom>
        </p:spPr>
        <p:txBody>
          <a:bodyPr wrap="square">
            <a:spAutoFit/>
          </a:bodyPr>
          <a:lstStyle/>
          <a:p>
            <a:r>
              <a:rPr lang="fr-FR" sz="1400" dirty="0">
                <a:solidFill>
                  <a:srgbClr val="0000FF"/>
                </a:solidFill>
                <a:highlight>
                  <a:srgbClr val="FFFFFF"/>
                </a:highlight>
                <a:latin typeface="Input" panose="02000509020000090004" pitchFamily="49" charset="0"/>
              </a:rPr>
              <a:t>&lt;</a:t>
            </a:r>
            <a:r>
              <a:rPr lang="fr-FR" sz="1400" dirty="0" err="1">
                <a:solidFill>
                  <a:srgbClr val="A31515"/>
                </a:solidFill>
                <a:highlight>
                  <a:srgbClr val="FFFFFF"/>
                </a:highlight>
                <a:latin typeface="Input" panose="02000509020000090004" pitchFamily="49" charset="0"/>
              </a:rPr>
              <a:t>ContentPage</a:t>
            </a:r>
            <a:r>
              <a:rPr lang="fr-FR" sz="1400" dirty="0">
                <a:solidFill>
                  <a:srgbClr val="FF0000"/>
                </a:solidFill>
                <a:highlight>
                  <a:srgbClr val="FFFFFF"/>
                </a:highlight>
                <a:latin typeface="Input" panose="02000509020000090004" pitchFamily="49" charset="0"/>
              </a:rPr>
              <a:t> </a:t>
            </a:r>
            <a:r>
              <a:rPr lang="fr-FR" sz="1400" dirty="0" err="1">
                <a:solidFill>
                  <a:srgbClr val="FF0000"/>
                </a:solidFill>
                <a:highlight>
                  <a:srgbClr val="FFFFFF"/>
                </a:highlight>
                <a:latin typeface="Input" panose="02000509020000090004" pitchFamily="49" charset="0"/>
              </a:rPr>
              <a:t>xmlns</a:t>
            </a:r>
            <a:r>
              <a:rPr lang="fr-FR" sz="1400" dirty="0">
                <a:solidFill>
                  <a:srgbClr val="0000FF"/>
                </a:solidFill>
                <a:highlight>
                  <a:srgbClr val="FFFFFF"/>
                </a:highlight>
                <a:latin typeface="Input" panose="02000509020000090004" pitchFamily="49" charset="0"/>
              </a:rPr>
              <a:t>="http://xamarin.com/</a:t>
            </a:r>
            <a:r>
              <a:rPr lang="fr-FR" sz="1400" dirty="0" err="1">
                <a:solidFill>
                  <a:srgbClr val="0000FF"/>
                </a:solidFill>
                <a:highlight>
                  <a:srgbClr val="FFFFFF"/>
                </a:highlight>
                <a:latin typeface="Input" panose="02000509020000090004" pitchFamily="49" charset="0"/>
              </a:rPr>
              <a:t>schemas</a:t>
            </a:r>
            <a:r>
              <a:rPr lang="fr-FR" sz="1400" dirty="0">
                <a:solidFill>
                  <a:srgbClr val="0000FF"/>
                </a:solidFill>
                <a:highlight>
                  <a:srgbClr val="FFFFFF"/>
                </a:highlight>
                <a:latin typeface="Input" panose="02000509020000090004" pitchFamily="49" charset="0"/>
              </a:rPr>
              <a:t>/2014/</a:t>
            </a:r>
            <a:r>
              <a:rPr lang="fr-FR" sz="1400" dirty="0" err="1">
                <a:solidFill>
                  <a:srgbClr val="0000FF"/>
                </a:solidFill>
                <a:highlight>
                  <a:srgbClr val="FFFFFF"/>
                </a:highlight>
                <a:latin typeface="Input" panose="02000509020000090004" pitchFamily="49" charset="0"/>
              </a:rPr>
              <a:t>forms</a:t>
            </a:r>
            <a:r>
              <a:rPr lang="fr-FR" sz="1400" dirty="0">
                <a:solidFill>
                  <a:srgbClr val="0000FF"/>
                </a:solidFill>
                <a:highlight>
                  <a:srgbClr val="FFFFFF"/>
                </a:highlight>
                <a:latin typeface="Input" panose="02000509020000090004" pitchFamily="49" charset="0"/>
              </a:rPr>
              <a:t>"</a:t>
            </a:r>
            <a:endParaRPr lang="fr-FR"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xmlns</a:t>
            </a:r>
            <a:r>
              <a:rPr lang="es-ES" sz="1400" dirty="0" err="1">
                <a:solidFill>
                  <a:srgbClr val="0000FF"/>
                </a:solidFill>
                <a:highlight>
                  <a:srgbClr val="FFFFFF"/>
                </a:highlight>
                <a:latin typeface="Input" panose="02000509020000090004" pitchFamily="49" charset="0"/>
              </a:rPr>
              <a:t>:</a:t>
            </a:r>
            <a:r>
              <a:rPr lang="es-ES" sz="1400" dirty="0" err="1">
                <a:solidFill>
                  <a:srgbClr val="FF0000"/>
                </a:solidFill>
                <a:highlight>
                  <a:srgbClr val="FFFFFF"/>
                </a:highlight>
                <a:latin typeface="Input" panose="02000509020000090004" pitchFamily="49" charset="0"/>
              </a:rPr>
              <a:t>x</a:t>
            </a:r>
            <a:r>
              <a:rPr lang="es-ES" sz="1400" dirty="0">
                <a:solidFill>
                  <a:srgbClr val="0000FF"/>
                </a:solidFill>
                <a:highlight>
                  <a:srgbClr val="FFFFFF"/>
                </a:highlight>
                <a:latin typeface="Input" panose="02000509020000090004" pitchFamily="49" charset="0"/>
              </a:rPr>
              <a:t>="http://schemas.microsoft.com/</a:t>
            </a:r>
            <a:r>
              <a:rPr lang="es-ES" sz="1400" dirty="0" err="1">
                <a:solidFill>
                  <a:srgbClr val="0000FF"/>
                </a:solidFill>
                <a:highlight>
                  <a:srgbClr val="FFFFFF"/>
                </a:highlight>
                <a:latin typeface="Input" panose="02000509020000090004" pitchFamily="49" charset="0"/>
              </a:rPr>
              <a:t>winfx</a:t>
            </a:r>
            <a:r>
              <a:rPr lang="es-ES" sz="1400" dirty="0">
                <a:solidFill>
                  <a:srgbClr val="0000FF"/>
                </a:solidFill>
                <a:highlight>
                  <a:srgbClr val="FFFFFF"/>
                </a:highlight>
                <a:latin typeface="Input" panose="02000509020000090004" pitchFamily="49" charset="0"/>
              </a:rPr>
              <a:t>/2009/</a:t>
            </a:r>
            <a:r>
              <a:rPr lang="es-ES" sz="1400" dirty="0" err="1">
                <a:solidFill>
                  <a:srgbClr val="0000FF"/>
                </a:solidFill>
                <a:highlight>
                  <a:srgbClr val="FFFFFF"/>
                </a:highlight>
                <a:latin typeface="Input" panose="02000509020000090004" pitchFamily="49" charset="0"/>
              </a:rPr>
              <a:t>xaml</a:t>
            </a:r>
            <a:r>
              <a:rPr lang="es-ES" sz="1400" dirty="0">
                <a:solidFill>
                  <a:srgbClr val="0000FF"/>
                </a:solidFill>
                <a:highlight>
                  <a:srgbClr val="FFFFFF"/>
                </a:highlight>
                <a:latin typeface="Input" panose="02000509020000090004" pitchFamily="49" charset="0"/>
              </a:rPr>
              <a:t>"</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x</a:t>
            </a:r>
            <a:r>
              <a:rPr lang="es-ES" sz="1400" dirty="0">
                <a:solidFill>
                  <a:srgbClr val="0000FF"/>
                </a:solidFill>
                <a:highlight>
                  <a:srgbClr val="FFFFFF"/>
                </a:highlight>
                <a:latin typeface="Input" panose="02000509020000090004" pitchFamily="49" charset="0"/>
              </a:rPr>
              <a:t>:</a:t>
            </a:r>
            <a:r>
              <a:rPr lang="es-ES" sz="1400" dirty="0">
                <a:solidFill>
                  <a:srgbClr val="FF0000"/>
                </a:solidFill>
                <a:highlight>
                  <a:srgbClr val="FFFFFF"/>
                </a:highlight>
                <a:latin typeface="Input" panose="02000509020000090004" pitchFamily="49" charset="0"/>
              </a:rPr>
              <a:t>Class</a:t>
            </a:r>
            <a:r>
              <a:rPr lang="es-ES" sz="1400" dirty="0">
                <a:solidFill>
                  <a:srgbClr val="0000FF"/>
                </a:solidFill>
                <a:highlight>
                  <a:srgbClr val="FFFFFF"/>
                </a:highlight>
                <a:latin typeface="Input" panose="02000509020000090004" pitchFamily="49" charset="0"/>
              </a:rPr>
              <a:t>="XamlSamples.SliderBindingsPage"</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Title</a:t>
            </a:r>
            <a:r>
              <a:rPr lang="es-ES" sz="1400" dirty="0">
                <a:solidFill>
                  <a:srgbClr val="0000FF"/>
                </a:solidFill>
                <a:highlight>
                  <a:srgbClr val="FFFFFF"/>
                </a:highlight>
                <a:latin typeface="Input" panose="02000509020000090004" pitchFamily="49" charset="0"/>
              </a:rPr>
              <a:t>="Slider </a:t>
            </a:r>
            <a:r>
              <a:rPr lang="es-ES" sz="1400" dirty="0" err="1">
                <a:solidFill>
                  <a:srgbClr val="0000FF"/>
                </a:solidFill>
                <a:highlight>
                  <a:srgbClr val="FFFFFF"/>
                </a:highlight>
                <a:latin typeface="Input" panose="02000509020000090004" pitchFamily="49" charset="0"/>
              </a:rPr>
              <a:t>Bindings</a:t>
            </a:r>
            <a:r>
              <a:rPr lang="es-ES" sz="1400" dirty="0">
                <a:solidFill>
                  <a:srgbClr val="0000FF"/>
                </a:solidFill>
                <a:highlight>
                  <a:srgbClr val="FFFFFF"/>
                </a:highlight>
                <a:latin typeface="Input" panose="02000509020000090004" pitchFamily="49" charset="0"/>
              </a:rPr>
              <a:t> Page"&gt;</a:t>
            </a:r>
            <a:endParaRPr lang="es-ES" sz="1400" dirty="0">
              <a:solidFill>
                <a:srgbClr val="000000"/>
              </a:solidFill>
              <a:highlight>
                <a:srgbClr val="FFFFFF"/>
              </a:highlight>
              <a:latin typeface="Input" panose="02000509020000090004" pitchFamily="49" charset="0"/>
            </a:endParaRPr>
          </a:p>
          <a:p>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0000FF"/>
                </a:solidFill>
                <a:highlight>
                  <a:srgbClr val="FFFFFF"/>
                </a:highlight>
                <a:latin typeface="Input" panose="02000509020000090004" pitchFamily="49" charset="0"/>
              </a:rPr>
              <a:t>&lt;</a:t>
            </a:r>
            <a:r>
              <a:rPr lang="es-ES" sz="1400" dirty="0" err="1">
                <a:solidFill>
                  <a:srgbClr val="A31515"/>
                </a:solidFill>
                <a:highlight>
                  <a:srgbClr val="FFFFFF"/>
                </a:highlight>
                <a:latin typeface="Input" panose="02000509020000090004" pitchFamily="49" charset="0"/>
              </a:rPr>
              <a:t>StackLayout</a:t>
            </a:r>
            <a:r>
              <a:rPr lang="es-ES" sz="1400" dirty="0">
                <a:solidFill>
                  <a:srgbClr val="0000FF"/>
                </a:solidFill>
                <a:highlight>
                  <a:srgbClr val="FFFFFF"/>
                </a:highlight>
                <a:latin typeface="Input" panose="02000509020000090004" pitchFamily="49" charset="0"/>
              </a:rPr>
              <a:t>&gt;</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0000FF"/>
                </a:solidFill>
                <a:highlight>
                  <a:srgbClr val="FFFFFF"/>
                </a:highlight>
                <a:latin typeface="Input" panose="02000509020000090004" pitchFamily="49" charset="0"/>
              </a:rPr>
              <a:t>&lt;</a:t>
            </a:r>
            <a:r>
              <a:rPr lang="es-ES" sz="1400" dirty="0" err="1">
                <a:solidFill>
                  <a:srgbClr val="A31515"/>
                </a:solidFill>
                <a:highlight>
                  <a:srgbClr val="FFFFFF"/>
                </a:highlight>
                <a:latin typeface="Input" panose="02000509020000090004" pitchFamily="49" charset="0"/>
              </a:rPr>
              <a:t>Label</a:t>
            </a:r>
            <a:r>
              <a:rPr lang="es-ES" sz="1400" dirty="0">
                <a:solidFill>
                  <a:srgbClr val="FF0000"/>
                </a:solidFill>
                <a:highlight>
                  <a:srgbClr val="FFFFFF"/>
                </a:highlight>
                <a:latin typeface="Input" panose="02000509020000090004" pitchFamily="49" charset="0"/>
              </a:rPr>
              <a:t> Text</a:t>
            </a:r>
            <a:r>
              <a:rPr lang="es-ES" sz="1400" dirty="0">
                <a:solidFill>
                  <a:srgbClr val="0000FF"/>
                </a:solidFill>
                <a:highlight>
                  <a:srgbClr val="FFFFFF"/>
                </a:highlight>
                <a:latin typeface="Input" panose="02000509020000090004" pitchFamily="49" charset="0"/>
              </a:rPr>
              <a:t>="ROTATION"</a:t>
            </a:r>
            <a:endParaRPr lang="es-ES" sz="1400" dirty="0">
              <a:solidFill>
                <a:srgbClr val="000000"/>
              </a:solidFill>
              <a:highlight>
                <a:srgbClr val="FFFFFF"/>
              </a:highlight>
              <a:latin typeface="Input" panose="02000509020000090004" pitchFamily="49" charset="0"/>
            </a:endParaRPr>
          </a:p>
          <a:p>
            <a:r>
              <a:rPr lang="en-US" sz="1400" dirty="0">
                <a:solidFill>
                  <a:srgbClr val="000000"/>
                </a:solidFill>
                <a:highlight>
                  <a:srgbClr val="FFFFFF"/>
                </a:highlight>
                <a:latin typeface="Input" panose="02000509020000090004" pitchFamily="49" charset="0"/>
              </a:rPr>
              <a:t>              </a:t>
            </a:r>
            <a:r>
              <a:rPr lang="en-US" sz="1400" dirty="0">
                <a:solidFill>
                  <a:srgbClr val="FF0000"/>
                </a:solidFill>
                <a:highlight>
                  <a:srgbClr val="FFFFFF"/>
                </a:highlight>
                <a:latin typeface="Input" panose="02000509020000090004" pitchFamily="49" charset="0"/>
              </a:rPr>
              <a:t> </a:t>
            </a:r>
            <a:r>
              <a:rPr lang="en-US" sz="1400" dirty="0" err="1">
                <a:solidFill>
                  <a:srgbClr val="FF0000"/>
                </a:solidFill>
                <a:highlight>
                  <a:srgbClr val="FFFFFF"/>
                </a:highlight>
                <a:latin typeface="Input" panose="02000509020000090004" pitchFamily="49" charset="0"/>
              </a:rPr>
              <a:t>BindingContext</a:t>
            </a:r>
            <a:r>
              <a:rPr lang="en-US" sz="1400" dirty="0">
                <a:solidFill>
                  <a:srgbClr val="0000FF"/>
                </a:solidFill>
                <a:highlight>
                  <a:srgbClr val="FFFFFF"/>
                </a:highlight>
                <a:latin typeface="Input" panose="02000509020000090004" pitchFamily="49" charset="0"/>
              </a:rPr>
              <a:t>="{</a:t>
            </a:r>
            <a:r>
              <a:rPr lang="en-US" sz="1400" dirty="0" err="1">
                <a:solidFill>
                  <a:srgbClr val="A31515"/>
                </a:solidFill>
                <a:highlight>
                  <a:srgbClr val="FFFFFF"/>
                </a:highlight>
                <a:latin typeface="Input" panose="02000509020000090004" pitchFamily="49" charset="0"/>
              </a:rPr>
              <a:t>x</a:t>
            </a:r>
            <a:r>
              <a:rPr lang="en-US" sz="1400" dirty="0" err="1">
                <a:solidFill>
                  <a:srgbClr val="0000FF"/>
                </a:solidFill>
                <a:highlight>
                  <a:srgbClr val="FFFFFF"/>
                </a:highlight>
                <a:latin typeface="Input" panose="02000509020000090004" pitchFamily="49" charset="0"/>
              </a:rPr>
              <a:t>:</a:t>
            </a:r>
            <a:r>
              <a:rPr lang="en-US" sz="1400" dirty="0" err="1">
                <a:solidFill>
                  <a:srgbClr val="A31515"/>
                </a:solidFill>
                <a:highlight>
                  <a:srgbClr val="FFFFFF"/>
                </a:highlight>
                <a:latin typeface="Input" panose="02000509020000090004" pitchFamily="49" charset="0"/>
              </a:rPr>
              <a:t>Reference</a:t>
            </a:r>
            <a:r>
              <a:rPr lang="en-US" sz="1400" dirty="0">
                <a:solidFill>
                  <a:srgbClr val="FF0000"/>
                </a:solidFill>
                <a:highlight>
                  <a:srgbClr val="FFFFFF"/>
                </a:highlight>
                <a:latin typeface="Input" panose="02000509020000090004" pitchFamily="49" charset="0"/>
              </a:rPr>
              <a:t> Name</a:t>
            </a:r>
            <a:r>
              <a:rPr lang="en-US" sz="1400" dirty="0">
                <a:solidFill>
                  <a:srgbClr val="0000FF"/>
                </a:solidFill>
                <a:highlight>
                  <a:srgbClr val="FFFFFF"/>
                </a:highlight>
                <a:latin typeface="Input" panose="02000509020000090004" pitchFamily="49" charset="0"/>
              </a:rPr>
              <a:t>=slider}"</a:t>
            </a:r>
            <a:endParaRPr lang="en-U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Rotation</a:t>
            </a:r>
            <a:r>
              <a:rPr lang="es-ES" sz="1400" dirty="0">
                <a:solidFill>
                  <a:srgbClr val="0000FF"/>
                </a:solidFill>
                <a:highlight>
                  <a:srgbClr val="FFFFFF"/>
                </a:highlight>
                <a:latin typeface="Input" panose="02000509020000090004" pitchFamily="49" charset="0"/>
              </a:rPr>
              <a:t>="{</a:t>
            </a:r>
            <a:r>
              <a:rPr lang="es-ES" sz="1400" dirty="0" err="1">
                <a:solidFill>
                  <a:srgbClr val="A31515"/>
                </a:solidFill>
                <a:highlight>
                  <a:srgbClr val="FFFFFF"/>
                </a:highlight>
                <a:latin typeface="Input" panose="02000509020000090004" pitchFamily="49" charset="0"/>
              </a:rPr>
              <a:t>Binding</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Path</a:t>
            </a:r>
            <a:r>
              <a:rPr lang="es-ES" sz="1400" dirty="0">
                <a:solidFill>
                  <a:srgbClr val="0000FF"/>
                </a:solidFill>
                <a:highlight>
                  <a:srgbClr val="FFFFFF"/>
                </a:highlight>
                <a:latin typeface="Input" panose="02000509020000090004" pitchFamily="49" charset="0"/>
              </a:rPr>
              <a:t>=</a:t>
            </a:r>
            <a:r>
              <a:rPr lang="es-ES" sz="1400" dirty="0" err="1">
                <a:solidFill>
                  <a:srgbClr val="0000FF"/>
                </a:solidFill>
                <a:highlight>
                  <a:srgbClr val="FFFFFF"/>
                </a:highlight>
                <a:latin typeface="Input" panose="02000509020000090004" pitchFamily="49" charset="0"/>
              </a:rPr>
              <a:t>Value</a:t>
            </a:r>
            <a:r>
              <a:rPr lang="es-ES" sz="1400" dirty="0">
                <a:solidFill>
                  <a:srgbClr val="0000FF"/>
                </a:solidFill>
                <a:highlight>
                  <a:srgbClr val="FFFFFF"/>
                </a:highlight>
                <a:latin typeface="Input" panose="02000509020000090004" pitchFamily="49" charset="0"/>
              </a:rPr>
              <a:t>}"</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FontAttributes</a:t>
            </a:r>
            <a:r>
              <a:rPr lang="es-ES" sz="1400" dirty="0">
                <a:solidFill>
                  <a:srgbClr val="0000FF"/>
                </a:solidFill>
                <a:highlight>
                  <a:srgbClr val="FFFFFF"/>
                </a:highlight>
                <a:latin typeface="Input" panose="02000509020000090004" pitchFamily="49" charset="0"/>
              </a:rPr>
              <a:t>="Bold"</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FontSize</a:t>
            </a:r>
            <a:r>
              <a:rPr lang="es-ES" sz="1400" dirty="0">
                <a:solidFill>
                  <a:srgbClr val="0000FF"/>
                </a:solidFill>
                <a:highlight>
                  <a:srgbClr val="FFFFFF"/>
                </a:highlight>
                <a:latin typeface="Input" panose="02000509020000090004" pitchFamily="49" charset="0"/>
              </a:rPr>
              <a:t>="</a:t>
            </a:r>
            <a:r>
              <a:rPr lang="es-ES" sz="1400" dirty="0" err="1">
                <a:solidFill>
                  <a:srgbClr val="0000FF"/>
                </a:solidFill>
                <a:highlight>
                  <a:srgbClr val="FFFFFF"/>
                </a:highlight>
                <a:latin typeface="Input" panose="02000509020000090004" pitchFamily="49" charset="0"/>
              </a:rPr>
              <a:t>Large</a:t>
            </a:r>
            <a:r>
              <a:rPr lang="es-ES" sz="1400" dirty="0">
                <a:solidFill>
                  <a:srgbClr val="0000FF"/>
                </a:solidFill>
                <a:highlight>
                  <a:srgbClr val="FFFFFF"/>
                </a:highlight>
                <a:latin typeface="Input" panose="02000509020000090004" pitchFamily="49" charset="0"/>
              </a:rPr>
              <a:t>"</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HorizontalOptions</a:t>
            </a:r>
            <a:r>
              <a:rPr lang="es-ES" sz="1400" dirty="0">
                <a:solidFill>
                  <a:srgbClr val="0000FF"/>
                </a:solidFill>
                <a:highlight>
                  <a:srgbClr val="FFFFFF"/>
                </a:highlight>
                <a:latin typeface="Input" panose="02000509020000090004" pitchFamily="49" charset="0"/>
              </a:rPr>
              <a:t>="Center"</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VerticalOptions</a:t>
            </a:r>
            <a:r>
              <a:rPr lang="es-ES" sz="1400" dirty="0">
                <a:solidFill>
                  <a:srgbClr val="0000FF"/>
                </a:solidFill>
                <a:highlight>
                  <a:srgbClr val="FFFFFF"/>
                </a:highlight>
                <a:latin typeface="Input" panose="02000509020000090004" pitchFamily="49" charset="0"/>
              </a:rPr>
              <a:t>="</a:t>
            </a:r>
            <a:r>
              <a:rPr lang="es-ES" sz="1400" dirty="0" err="1">
                <a:solidFill>
                  <a:srgbClr val="0000FF"/>
                </a:solidFill>
                <a:highlight>
                  <a:srgbClr val="FFFFFF"/>
                </a:highlight>
                <a:latin typeface="Input" panose="02000509020000090004" pitchFamily="49" charset="0"/>
              </a:rPr>
              <a:t>CenterAndExpand</a:t>
            </a:r>
            <a:r>
              <a:rPr lang="es-ES" sz="1400" dirty="0">
                <a:solidFill>
                  <a:srgbClr val="0000FF"/>
                </a:solidFill>
                <a:highlight>
                  <a:srgbClr val="FFFFFF"/>
                </a:highlight>
                <a:latin typeface="Input" panose="02000509020000090004" pitchFamily="49" charset="0"/>
              </a:rPr>
              <a:t>" /&gt;</a:t>
            </a:r>
            <a:endParaRPr lang="es-ES" sz="1400" dirty="0">
              <a:solidFill>
                <a:srgbClr val="000000"/>
              </a:solidFill>
              <a:highlight>
                <a:srgbClr val="FFFFFF"/>
              </a:highlight>
              <a:latin typeface="Input" panose="02000509020000090004" pitchFamily="49" charset="0"/>
            </a:endParaRPr>
          </a:p>
          <a:p>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0000FF"/>
                </a:solidFill>
                <a:highlight>
                  <a:srgbClr val="FFFFFF"/>
                </a:highlight>
                <a:latin typeface="Input" panose="02000509020000090004" pitchFamily="49" charset="0"/>
              </a:rPr>
              <a:t>&lt;</a:t>
            </a:r>
            <a:r>
              <a:rPr lang="es-ES" sz="1400" dirty="0">
                <a:solidFill>
                  <a:srgbClr val="A31515"/>
                </a:solidFill>
                <a:highlight>
                  <a:srgbClr val="FFFFFF"/>
                </a:highlight>
                <a:latin typeface="Input" panose="02000509020000090004" pitchFamily="49" charset="0"/>
              </a:rPr>
              <a:t>Slider</a:t>
            </a:r>
            <a:r>
              <a:rPr lang="es-ES" sz="1400" dirty="0">
                <a:solidFill>
                  <a:srgbClr val="FF0000"/>
                </a:solidFill>
                <a:highlight>
                  <a:srgbClr val="FFFFFF"/>
                </a:highlight>
                <a:latin typeface="Input" panose="02000509020000090004" pitchFamily="49" charset="0"/>
              </a:rPr>
              <a:t> x</a:t>
            </a:r>
            <a:r>
              <a:rPr lang="es-ES" sz="1400" dirty="0">
                <a:solidFill>
                  <a:srgbClr val="0000FF"/>
                </a:solidFill>
                <a:highlight>
                  <a:srgbClr val="FFFFFF"/>
                </a:highlight>
                <a:latin typeface="Input" panose="02000509020000090004" pitchFamily="49" charset="0"/>
              </a:rPr>
              <a:t>:</a:t>
            </a:r>
            <a:r>
              <a:rPr lang="es-ES" sz="1400" dirty="0">
                <a:solidFill>
                  <a:srgbClr val="FF0000"/>
                </a:solidFill>
                <a:highlight>
                  <a:srgbClr val="FFFFFF"/>
                </a:highlight>
                <a:latin typeface="Input" panose="02000509020000090004" pitchFamily="49" charset="0"/>
              </a:rPr>
              <a:t>Name</a:t>
            </a:r>
            <a:r>
              <a:rPr lang="es-ES" sz="1400" dirty="0">
                <a:solidFill>
                  <a:srgbClr val="0000FF"/>
                </a:solidFill>
                <a:highlight>
                  <a:srgbClr val="FFFFFF"/>
                </a:highlight>
                <a:latin typeface="Input" panose="02000509020000090004" pitchFamily="49" charset="0"/>
              </a:rPr>
              <a:t>="slider"</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Maximum</a:t>
            </a:r>
            <a:r>
              <a:rPr lang="es-ES" sz="1400" dirty="0">
                <a:solidFill>
                  <a:srgbClr val="0000FF"/>
                </a:solidFill>
                <a:highlight>
                  <a:srgbClr val="FFFFFF"/>
                </a:highlight>
                <a:latin typeface="Input" panose="02000509020000090004" pitchFamily="49" charset="0"/>
              </a:rPr>
              <a:t>="360"</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VerticalOptions</a:t>
            </a:r>
            <a:r>
              <a:rPr lang="es-ES" sz="1400" dirty="0">
                <a:solidFill>
                  <a:srgbClr val="0000FF"/>
                </a:solidFill>
                <a:highlight>
                  <a:srgbClr val="FFFFFF"/>
                </a:highlight>
                <a:latin typeface="Input" panose="02000509020000090004" pitchFamily="49" charset="0"/>
              </a:rPr>
              <a:t>="</a:t>
            </a:r>
            <a:r>
              <a:rPr lang="es-ES" sz="1400" dirty="0" err="1">
                <a:solidFill>
                  <a:srgbClr val="0000FF"/>
                </a:solidFill>
                <a:highlight>
                  <a:srgbClr val="FFFFFF"/>
                </a:highlight>
                <a:latin typeface="Input" panose="02000509020000090004" pitchFamily="49" charset="0"/>
              </a:rPr>
              <a:t>CenterAndExpand</a:t>
            </a:r>
            <a:r>
              <a:rPr lang="es-ES" sz="1400" dirty="0">
                <a:solidFill>
                  <a:srgbClr val="0000FF"/>
                </a:solidFill>
                <a:highlight>
                  <a:srgbClr val="FFFFFF"/>
                </a:highlight>
                <a:latin typeface="Input" panose="02000509020000090004" pitchFamily="49" charset="0"/>
              </a:rPr>
              <a:t>" /&gt;</a:t>
            </a:r>
            <a:endParaRPr lang="es-ES" sz="1400" dirty="0">
              <a:solidFill>
                <a:srgbClr val="000000"/>
              </a:solidFill>
              <a:highlight>
                <a:srgbClr val="FFFFFF"/>
              </a:highlight>
              <a:latin typeface="Input" panose="02000509020000090004" pitchFamily="49" charset="0"/>
            </a:endParaRPr>
          </a:p>
          <a:p>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0000FF"/>
                </a:solidFill>
                <a:highlight>
                  <a:srgbClr val="FFFFFF"/>
                </a:highlight>
                <a:latin typeface="Input" panose="02000509020000090004" pitchFamily="49" charset="0"/>
              </a:rPr>
              <a:t>&lt;</a:t>
            </a:r>
            <a:r>
              <a:rPr lang="es-ES" sz="1400" dirty="0" err="1">
                <a:solidFill>
                  <a:srgbClr val="A31515"/>
                </a:solidFill>
                <a:highlight>
                  <a:srgbClr val="FFFFFF"/>
                </a:highlight>
                <a:latin typeface="Input" panose="02000509020000090004" pitchFamily="49" charset="0"/>
              </a:rPr>
              <a:t>Label</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BindingContext</a:t>
            </a:r>
            <a:r>
              <a:rPr lang="es-ES" sz="1400" dirty="0">
                <a:solidFill>
                  <a:srgbClr val="0000FF"/>
                </a:solidFill>
                <a:highlight>
                  <a:srgbClr val="FFFFFF"/>
                </a:highlight>
                <a:latin typeface="Input" panose="02000509020000090004" pitchFamily="49" charset="0"/>
              </a:rPr>
              <a:t>="{</a:t>
            </a:r>
            <a:r>
              <a:rPr lang="es-ES" sz="1400" dirty="0" err="1">
                <a:solidFill>
                  <a:srgbClr val="A31515"/>
                </a:solidFill>
                <a:highlight>
                  <a:srgbClr val="FFFFFF"/>
                </a:highlight>
                <a:latin typeface="Input" panose="02000509020000090004" pitchFamily="49" charset="0"/>
              </a:rPr>
              <a:t>x</a:t>
            </a:r>
            <a:r>
              <a:rPr lang="es-ES" sz="1400" dirty="0" err="1">
                <a:solidFill>
                  <a:srgbClr val="0000FF"/>
                </a:solidFill>
                <a:highlight>
                  <a:srgbClr val="FFFFFF"/>
                </a:highlight>
                <a:latin typeface="Input" panose="02000509020000090004" pitchFamily="49" charset="0"/>
              </a:rPr>
              <a:t>:</a:t>
            </a:r>
            <a:r>
              <a:rPr lang="es-ES" sz="1400" dirty="0" err="1">
                <a:solidFill>
                  <a:srgbClr val="A31515"/>
                </a:solidFill>
                <a:highlight>
                  <a:srgbClr val="FFFFFF"/>
                </a:highlight>
                <a:latin typeface="Input" panose="02000509020000090004" pitchFamily="49" charset="0"/>
              </a:rPr>
              <a:t>Reference</a:t>
            </a:r>
            <a:r>
              <a:rPr lang="es-ES" sz="1400" dirty="0">
                <a:solidFill>
                  <a:srgbClr val="FF0000"/>
                </a:solidFill>
                <a:highlight>
                  <a:srgbClr val="FFFFFF"/>
                </a:highlight>
                <a:latin typeface="Input" panose="02000509020000090004" pitchFamily="49" charset="0"/>
              </a:rPr>
              <a:t> slider</a:t>
            </a:r>
            <a:r>
              <a:rPr lang="es-ES" sz="1400" dirty="0">
                <a:solidFill>
                  <a:srgbClr val="0000FF"/>
                </a:solidFill>
                <a:highlight>
                  <a:srgbClr val="FFFFFF"/>
                </a:highlight>
                <a:latin typeface="Input" panose="02000509020000090004" pitchFamily="49" charset="0"/>
              </a:rPr>
              <a:t>}"</a:t>
            </a:r>
            <a:endParaRPr lang="es-ES" sz="1400" dirty="0">
              <a:solidFill>
                <a:srgbClr val="000000"/>
              </a:solidFill>
              <a:highlight>
                <a:srgbClr val="FFFFFF"/>
              </a:highlight>
              <a:latin typeface="Input" panose="02000509020000090004" pitchFamily="49" charset="0"/>
            </a:endParaRPr>
          </a:p>
          <a:p>
            <a:r>
              <a:rPr lang="en-US" sz="1400" dirty="0">
                <a:solidFill>
                  <a:srgbClr val="000000"/>
                </a:solidFill>
                <a:highlight>
                  <a:srgbClr val="FFFFFF"/>
                </a:highlight>
                <a:latin typeface="Input" panose="02000509020000090004" pitchFamily="49" charset="0"/>
              </a:rPr>
              <a:t>              </a:t>
            </a:r>
            <a:r>
              <a:rPr lang="en-US" sz="1400" dirty="0">
                <a:solidFill>
                  <a:srgbClr val="FF0000"/>
                </a:solidFill>
                <a:highlight>
                  <a:srgbClr val="FFFFFF"/>
                </a:highlight>
                <a:latin typeface="Input" panose="02000509020000090004" pitchFamily="49" charset="0"/>
              </a:rPr>
              <a:t> Text</a:t>
            </a:r>
            <a:r>
              <a:rPr lang="en-US" sz="1400" dirty="0">
                <a:solidFill>
                  <a:srgbClr val="0000FF"/>
                </a:solidFill>
                <a:highlight>
                  <a:srgbClr val="FFFFFF"/>
                </a:highlight>
                <a:latin typeface="Input" panose="02000509020000090004" pitchFamily="49" charset="0"/>
              </a:rPr>
              <a:t>="{</a:t>
            </a:r>
            <a:r>
              <a:rPr lang="en-US" sz="1400" dirty="0">
                <a:solidFill>
                  <a:srgbClr val="A31515"/>
                </a:solidFill>
                <a:highlight>
                  <a:srgbClr val="FFFFFF"/>
                </a:highlight>
                <a:latin typeface="Input" panose="02000509020000090004" pitchFamily="49" charset="0"/>
              </a:rPr>
              <a:t>Binding</a:t>
            </a:r>
            <a:r>
              <a:rPr lang="en-US" sz="1400" dirty="0">
                <a:solidFill>
                  <a:srgbClr val="FF0000"/>
                </a:solidFill>
                <a:highlight>
                  <a:srgbClr val="FFFFFF"/>
                </a:highlight>
                <a:latin typeface="Input" panose="02000509020000090004" pitchFamily="49" charset="0"/>
              </a:rPr>
              <a:t> Value</a:t>
            </a:r>
            <a:r>
              <a:rPr lang="en-US" sz="1400" dirty="0">
                <a:solidFill>
                  <a:srgbClr val="0000FF"/>
                </a:solidFill>
                <a:highlight>
                  <a:srgbClr val="FFFFFF"/>
                </a:highlight>
                <a:latin typeface="Input" panose="02000509020000090004" pitchFamily="49" charset="0"/>
              </a:rPr>
              <a:t>,</a:t>
            </a:r>
            <a:r>
              <a:rPr lang="en-US" sz="1400" dirty="0">
                <a:solidFill>
                  <a:srgbClr val="FF0000"/>
                </a:solidFill>
                <a:highlight>
                  <a:srgbClr val="FFFFFF"/>
                </a:highlight>
                <a:latin typeface="Input" panose="02000509020000090004" pitchFamily="49" charset="0"/>
              </a:rPr>
              <a:t> </a:t>
            </a:r>
            <a:r>
              <a:rPr lang="en-US" sz="1400" dirty="0" err="1">
                <a:solidFill>
                  <a:srgbClr val="FF0000"/>
                </a:solidFill>
                <a:highlight>
                  <a:srgbClr val="FFFFFF"/>
                </a:highlight>
                <a:latin typeface="Input" panose="02000509020000090004" pitchFamily="49" charset="0"/>
              </a:rPr>
              <a:t>StringFormat</a:t>
            </a:r>
            <a:r>
              <a:rPr lang="en-US" sz="1400" dirty="0">
                <a:solidFill>
                  <a:srgbClr val="0000FF"/>
                </a:solidFill>
                <a:highlight>
                  <a:srgbClr val="FFFFFF"/>
                </a:highlight>
                <a:latin typeface="Input" panose="02000509020000090004" pitchFamily="49" charset="0"/>
              </a:rPr>
              <a:t>='The angle is {0:F0} degrees'}"</a:t>
            </a:r>
            <a:endParaRPr lang="en-U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FontAttributes</a:t>
            </a:r>
            <a:r>
              <a:rPr lang="es-ES" sz="1400" dirty="0">
                <a:solidFill>
                  <a:srgbClr val="0000FF"/>
                </a:solidFill>
                <a:highlight>
                  <a:srgbClr val="FFFFFF"/>
                </a:highlight>
                <a:latin typeface="Input" panose="02000509020000090004" pitchFamily="49" charset="0"/>
              </a:rPr>
              <a:t>="Bold"</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FontSize</a:t>
            </a:r>
            <a:r>
              <a:rPr lang="es-ES" sz="1400" dirty="0">
                <a:solidFill>
                  <a:srgbClr val="0000FF"/>
                </a:solidFill>
                <a:highlight>
                  <a:srgbClr val="FFFFFF"/>
                </a:highlight>
                <a:latin typeface="Input" panose="02000509020000090004" pitchFamily="49" charset="0"/>
              </a:rPr>
              <a:t>="</a:t>
            </a:r>
            <a:r>
              <a:rPr lang="es-ES" sz="1400" dirty="0" err="1">
                <a:solidFill>
                  <a:srgbClr val="0000FF"/>
                </a:solidFill>
                <a:highlight>
                  <a:srgbClr val="FFFFFF"/>
                </a:highlight>
                <a:latin typeface="Input" panose="02000509020000090004" pitchFamily="49" charset="0"/>
              </a:rPr>
              <a:t>Large</a:t>
            </a:r>
            <a:r>
              <a:rPr lang="es-ES" sz="1400" dirty="0">
                <a:solidFill>
                  <a:srgbClr val="0000FF"/>
                </a:solidFill>
                <a:highlight>
                  <a:srgbClr val="FFFFFF"/>
                </a:highlight>
                <a:latin typeface="Input" panose="02000509020000090004" pitchFamily="49" charset="0"/>
              </a:rPr>
              <a:t>"</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HorizontalOptions</a:t>
            </a:r>
            <a:r>
              <a:rPr lang="es-ES" sz="1400" dirty="0">
                <a:solidFill>
                  <a:srgbClr val="0000FF"/>
                </a:solidFill>
                <a:highlight>
                  <a:srgbClr val="FFFFFF"/>
                </a:highlight>
                <a:latin typeface="Input" panose="02000509020000090004" pitchFamily="49" charset="0"/>
              </a:rPr>
              <a:t>="Center"</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FF0000"/>
                </a:solidFill>
                <a:highlight>
                  <a:srgbClr val="FFFFFF"/>
                </a:highlight>
                <a:latin typeface="Input" panose="02000509020000090004" pitchFamily="49" charset="0"/>
              </a:rPr>
              <a:t> </a:t>
            </a:r>
            <a:r>
              <a:rPr lang="es-ES" sz="1400" dirty="0" err="1">
                <a:solidFill>
                  <a:srgbClr val="FF0000"/>
                </a:solidFill>
                <a:highlight>
                  <a:srgbClr val="FFFFFF"/>
                </a:highlight>
                <a:latin typeface="Input" panose="02000509020000090004" pitchFamily="49" charset="0"/>
              </a:rPr>
              <a:t>VerticalOptions</a:t>
            </a:r>
            <a:r>
              <a:rPr lang="es-ES" sz="1400" dirty="0">
                <a:solidFill>
                  <a:srgbClr val="0000FF"/>
                </a:solidFill>
                <a:highlight>
                  <a:srgbClr val="FFFFFF"/>
                </a:highlight>
                <a:latin typeface="Input" panose="02000509020000090004" pitchFamily="49" charset="0"/>
              </a:rPr>
              <a:t>="</a:t>
            </a:r>
            <a:r>
              <a:rPr lang="es-ES" sz="1400" dirty="0" err="1">
                <a:solidFill>
                  <a:srgbClr val="0000FF"/>
                </a:solidFill>
                <a:highlight>
                  <a:srgbClr val="FFFFFF"/>
                </a:highlight>
                <a:latin typeface="Input" panose="02000509020000090004" pitchFamily="49" charset="0"/>
              </a:rPr>
              <a:t>CenterAndExpand</a:t>
            </a:r>
            <a:r>
              <a:rPr lang="es-ES" sz="1400" dirty="0">
                <a:solidFill>
                  <a:srgbClr val="0000FF"/>
                </a:solidFill>
                <a:highlight>
                  <a:srgbClr val="FFFFFF"/>
                </a:highlight>
                <a:latin typeface="Input" panose="02000509020000090004" pitchFamily="49" charset="0"/>
              </a:rPr>
              <a:t>" /&gt;</a:t>
            </a:r>
            <a:endParaRPr lang="es-ES" sz="1400" dirty="0">
              <a:solidFill>
                <a:srgbClr val="000000"/>
              </a:solidFill>
              <a:highlight>
                <a:srgbClr val="FFFFFF"/>
              </a:highlight>
              <a:latin typeface="Input" panose="02000509020000090004" pitchFamily="49" charset="0"/>
            </a:endParaRPr>
          </a:p>
          <a:p>
            <a:r>
              <a:rPr lang="es-ES" sz="1400" dirty="0">
                <a:solidFill>
                  <a:srgbClr val="000000"/>
                </a:solidFill>
                <a:highlight>
                  <a:srgbClr val="FFFFFF"/>
                </a:highlight>
                <a:latin typeface="Input" panose="02000509020000090004" pitchFamily="49" charset="0"/>
              </a:rPr>
              <a:t>    </a:t>
            </a:r>
            <a:r>
              <a:rPr lang="es-ES" sz="1400" dirty="0">
                <a:solidFill>
                  <a:srgbClr val="0000FF"/>
                </a:solidFill>
                <a:highlight>
                  <a:srgbClr val="FFFFFF"/>
                </a:highlight>
                <a:latin typeface="Input" panose="02000509020000090004" pitchFamily="49" charset="0"/>
              </a:rPr>
              <a:t>&lt;/</a:t>
            </a:r>
            <a:r>
              <a:rPr lang="es-ES" sz="1400" dirty="0" err="1">
                <a:solidFill>
                  <a:srgbClr val="A31515"/>
                </a:solidFill>
                <a:highlight>
                  <a:srgbClr val="FFFFFF"/>
                </a:highlight>
                <a:latin typeface="Input" panose="02000509020000090004" pitchFamily="49" charset="0"/>
              </a:rPr>
              <a:t>StackLayout</a:t>
            </a:r>
            <a:r>
              <a:rPr lang="es-ES" sz="1400" dirty="0">
                <a:solidFill>
                  <a:srgbClr val="0000FF"/>
                </a:solidFill>
                <a:highlight>
                  <a:srgbClr val="FFFFFF"/>
                </a:highlight>
                <a:latin typeface="Input" panose="02000509020000090004" pitchFamily="49" charset="0"/>
              </a:rPr>
              <a:t>&gt;</a:t>
            </a:r>
            <a:endParaRPr lang="es-ES" sz="1400" dirty="0">
              <a:solidFill>
                <a:srgbClr val="000000"/>
              </a:solidFill>
              <a:highlight>
                <a:srgbClr val="FFFFFF"/>
              </a:highlight>
              <a:latin typeface="Input" panose="02000509020000090004" pitchFamily="49" charset="0"/>
            </a:endParaRPr>
          </a:p>
          <a:p>
            <a:r>
              <a:rPr lang="es-ES" sz="1400" dirty="0">
                <a:solidFill>
                  <a:srgbClr val="0000FF"/>
                </a:solidFill>
                <a:highlight>
                  <a:srgbClr val="FFFFFF"/>
                </a:highlight>
                <a:latin typeface="Input" panose="02000509020000090004" pitchFamily="49" charset="0"/>
              </a:rPr>
              <a:t>&lt;/</a:t>
            </a:r>
            <a:r>
              <a:rPr lang="es-ES" sz="1400" dirty="0" err="1">
                <a:solidFill>
                  <a:srgbClr val="A31515"/>
                </a:solidFill>
                <a:highlight>
                  <a:srgbClr val="FFFFFF"/>
                </a:highlight>
                <a:latin typeface="Input" panose="02000509020000090004" pitchFamily="49" charset="0"/>
              </a:rPr>
              <a:t>ContentPage</a:t>
            </a:r>
            <a:r>
              <a:rPr lang="es-ES" sz="1400" dirty="0">
                <a:solidFill>
                  <a:srgbClr val="0000FF"/>
                </a:solidFill>
                <a:highlight>
                  <a:srgbClr val="FFFFFF"/>
                </a:highlight>
                <a:latin typeface="Input" panose="02000509020000090004" pitchFamily="49" charset="0"/>
              </a:rPr>
              <a:t>&gt;</a:t>
            </a:r>
            <a:endParaRPr lang="es-ES" sz="1400" dirty="0"/>
          </a:p>
        </p:txBody>
      </p:sp>
    </p:spTree>
    <p:extLst>
      <p:ext uri="{BB962C8B-B14F-4D97-AF65-F5344CB8AC3E}">
        <p14:creationId xmlns:p14="http://schemas.microsoft.com/office/powerpoint/2010/main" val="36130444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C9BB4-ED27-4C6C-8641-3D6B2FD31200}"/>
              </a:ext>
            </a:extLst>
          </p:cNvPr>
          <p:cNvSpPr>
            <a:spLocks noGrp="1"/>
          </p:cNvSpPr>
          <p:nvPr>
            <p:ph type="title"/>
          </p:nvPr>
        </p:nvSpPr>
        <p:spPr/>
        <p:txBody>
          <a:bodyPr/>
          <a:lstStyle/>
          <a:p>
            <a:r>
              <a:rPr lang="es-ES" dirty="0"/>
              <a:t>Modos</a:t>
            </a:r>
          </a:p>
        </p:txBody>
      </p:sp>
      <p:sp>
        <p:nvSpPr>
          <p:cNvPr id="3" name="Marcador de texto 2">
            <a:extLst>
              <a:ext uri="{FF2B5EF4-FFF2-40B4-BE49-F238E27FC236}">
                <a16:creationId xmlns:a16="http://schemas.microsoft.com/office/drawing/2014/main" id="{AFA387FC-8BD6-400A-8DAD-30A41B755381}"/>
              </a:ext>
            </a:extLst>
          </p:cNvPr>
          <p:cNvSpPr>
            <a:spLocks noGrp="1"/>
          </p:cNvSpPr>
          <p:nvPr>
            <p:ph type="body" sz="quarter" idx="10"/>
          </p:nvPr>
        </p:nvSpPr>
        <p:spPr/>
        <p:txBody>
          <a:bodyPr/>
          <a:lstStyle/>
          <a:p>
            <a:r>
              <a:rPr lang="en-US" dirty="0"/>
              <a:t>Los </a:t>
            </a:r>
            <a:r>
              <a:rPr lang="en-US" dirty="0" err="1"/>
              <a:t>modos</a:t>
            </a:r>
            <a:r>
              <a:rPr lang="en-US" dirty="0"/>
              <a:t> de enlace de </a:t>
            </a:r>
            <a:r>
              <a:rPr lang="en-US" dirty="0" err="1"/>
              <a:t>datos</a:t>
            </a:r>
            <a:r>
              <a:rPr lang="en-US" dirty="0"/>
              <a:t> son:</a:t>
            </a:r>
          </a:p>
          <a:p>
            <a:pPr lvl="1"/>
            <a:r>
              <a:rPr lang="en-US" dirty="0"/>
              <a:t>Default</a:t>
            </a:r>
          </a:p>
          <a:p>
            <a:pPr lvl="1"/>
            <a:r>
              <a:rPr lang="en-US" dirty="0" err="1"/>
              <a:t>OneWay</a:t>
            </a:r>
            <a:r>
              <a:rPr lang="en-US" dirty="0"/>
              <a:t> — los </a:t>
            </a:r>
            <a:r>
              <a:rPr lang="en-US" dirty="0" err="1"/>
              <a:t>valores</a:t>
            </a:r>
            <a:r>
              <a:rPr lang="en-US" dirty="0"/>
              <a:t> son </a:t>
            </a:r>
            <a:r>
              <a:rPr lang="en-US" dirty="0" err="1"/>
              <a:t>transferidos</a:t>
            </a:r>
            <a:r>
              <a:rPr lang="en-US" dirty="0"/>
              <a:t> </a:t>
            </a:r>
            <a:r>
              <a:rPr lang="en-US" dirty="0" err="1"/>
              <a:t>desde</a:t>
            </a:r>
            <a:r>
              <a:rPr lang="en-US" dirty="0"/>
              <a:t> el </a:t>
            </a:r>
            <a:r>
              <a:rPr lang="en-US" dirty="0" err="1"/>
              <a:t>origen</a:t>
            </a:r>
            <a:r>
              <a:rPr lang="en-US" dirty="0"/>
              <a:t> al </a:t>
            </a:r>
            <a:r>
              <a:rPr lang="en-US" dirty="0" err="1"/>
              <a:t>destino</a:t>
            </a:r>
            <a:endParaRPr lang="en-US" dirty="0"/>
          </a:p>
          <a:p>
            <a:pPr lvl="1"/>
            <a:r>
              <a:rPr lang="en-US" dirty="0" err="1"/>
              <a:t>OneWayToSource</a:t>
            </a:r>
            <a:r>
              <a:rPr lang="en-US" dirty="0"/>
              <a:t> — los </a:t>
            </a:r>
            <a:r>
              <a:rPr lang="en-US" dirty="0" err="1"/>
              <a:t>valores</a:t>
            </a:r>
            <a:r>
              <a:rPr lang="en-US" dirty="0"/>
              <a:t> son </a:t>
            </a:r>
            <a:r>
              <a:rPr lang="en-US" dirty="0" err="1"/>
              <a:t>transferidos</a:t>
            </a:r>
            <a:r>
              <a:rPr lang="en-US" dirty="0"/>
              <a:t> </a:t>
            </a:r>
            <a:r>
              <a:rPr lang="en-US" dirty="0" err="1"/>
              <a:t>desde</a:t>
            </a:r>
            <a:r>
              <a:rPr lang="en-US" dirty="0"/>
              <a:t> el </a:t>
            </a:r>
            <a:r>
              <a:rPr lang="en-US" dirty="0" err="1"/>
              <a:t>destino</a:t>
            </a:r>
            <a:r>
              <a:rPr lang="en-US" dirty="0"/>
              <a:t> al </a:t>
            </a:r>
            <a:r>
              <a:rPr lang="en-US" dirty="0" err="1"/>
              <a:t>origen</a:t>
            </a:r>
            <a:endParaRPr lang="en-US" dirty="0"/>
          </a:p>
          <a:p>
            <a:pPr lvl="1"/>
            <a:r>
              <a:rPr lang="en-US" dirty="0" err="1"/>
              <a:t>OneTime</a:t>
            </a:r>
            <a:r>
              <a:rPr lang="en-US" dirty="0"/>
              <a:t> – los </a:t>
            </a:r>
            <a:r>
              <a:rPr lang="en-US" dirty="0" err="1"/>
              <a:t>valores</a:t>
            </a:r>
            <a:r>
              <a:rPr lang="en-US" dirty="0"/>
              <a:t> son </a:t>
            </a:r>
            <a:r>
              <a:rPr lang="en-US" dirty="0" err="1"/>
              <a:t>tranferidos</a:t>
            </a:r>
            <a:r>
              <a:rPr lang="en-US" dirty="0"/>
              <a:t> </a:t>
            </a:r>
            <a:r>
              <a:rPr lang="en-US" dirty="0" err="1"/>
              <a:t>desde</a:t>
            </a:r>
            <a:r>
              <a:rPr lang="en-US" dirty="0"/>
              <a:t> el </a:t>
            </a:r>
            <a:r>
              <a:rPr lang="en-US" dirty="0" err="1"/>
              <a:t>origen</a:t>
            </a:r>
            <a:r>
              <a:rPr lang="en-US" dirty="0"/>
              <a:t> al </a:t>
            </a:r>
            <a:r>
              <a:rPr lang="en-US" dirty="0" err="1"/>
              <a:t>destino</a:t>
            </a:r>
            <a:r>
              <a:rPr lang="en-US" dirty="0"/>
              <a:t>, </a:t>
            </a:r>
            <a:r>
              <a:rPr lang="en-US" dirty="0" err="1"/>
              <a:t>pero</a:t>
            </a:r>
            <a:r>
              <a:rPr lang="en-US" dirty="0"/>
              <a:t> solo una </a:t>
            </a:r>
            <a:r>
              <a:rPr lang="en-US" dirty="0" err="1"/>
              <a:t>vez</a:t>
            </a:r>
            <a:endParaRPr lang="en-US" dirty="0"/>
          </a:p>
          <a:p>
            <a:pPr lvl="1"/>
            <a:r>
              <a:rPr lang="en-US" dirty="0" err="1"/>
              <a:t>TwoWay</a:t>
            </a:r>
            <a:r>
              <a:rPr lang="en-US" dirty="0"/>
              <a:t> — los </a:t>
            </a:r>
            <a:r>
              <a:rPr lang="en-US" dirty="0" err="1"/>
              <a:t>valores</a:t>
            </a:r>
            <a:r>
              <a:rPr lang="en-US" dirty="0"/>
              <a:t> son </a:t>
            </a:r>
            <a:r>
              <a:rPr lang="en-US" dirty="0" err="1"/>
              <a:t>transferidos</a:t>
            </a:r>
            <a:r>
              <a:rPr lang="en-US" dirty="0"/>
              <a:t> </a:t>
            </a:r>
            <a:r>
              <a:rPr lang="en-US" dirty="0" err="1"/>
              <a:t>en</a:t>
            </a:r>
            <a:r>
              <a:rPr lang="en-US" dirty="0"/>
              <a:t> ambos </a:t>
            </a:r>
            <a:r>
              <a:rPr lang="en-US" dirty="0" err="1"/>
              <a:t>sentidos</a:t>
            </a:r>
            <a:endParaRPr lang="es-ES" dirty="0"/>
          </a:p>
        </p:txBody>
      </p:sp>
    </p:spTree>
    <p:extLst>
      <p:ext uri="{BB962C8B-B14F-4D97-AF65-F5344CB8AC3E}">
        <p14:creationId xmlns:p14="http://schemas.microsoft.com/office/powerpoint/2010/main" val="162076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C5A7E-61F6-4D4B-BAB1-37F6B172D327}"/>
              </a:ext>
            </a:extLst>
          </p:cNvPr>
          <p:cNvSpPr>
            <a:spLocks noGrp="1"/>
          </p:cNvSpPr>
          <p:nvPr>
            <p:ph type="title"/>
          </p:nvPr>
        </p:nvSpPr>
        <p:spPr/>
        <p:txBody>
          <a:bodyPr/>
          <a:lstStyle/>
          <a:p>
            <a:r>
              <a:rPr lang="es-ES" dirty="0"/>
              <a:t>¿Qué se queda fuera?</a:t>
            </a:r>
          </a:p>
        </p:txBody>
      </p:sp>
      <p:sp>
        <p:nvSpPr>
          <p:cNvPr id="3" name="Marcador de texto 2">
            <a:extLst>
              <a:ext uri="{FF2B5EF4-FFF2-40B4-BE49-F238E27FC236}">
                <a16:creationId xmlns:a16="http://schemas.microsoft.com/office/drawing/2014/main" id="{19532E78-DF1B-4465-9698-32AE4756E3D6}"/>
              </a:ext>
            </a:extLst>
          </p:cNvPr>
          <p:cNvSpPr>
            <a:spLocks noGrp="1"/>
          </p:cNvSpPr>
          <p:nvPr>
            <p:ph type="body" sz="quarter" idx="10"/>
          </p:nvPr>
        </p:nvSpPr>
        <p:spPr/>
        <p:txBody>
          <a:bodyPr/>
          <a:lstStyle/>
          <a:p>
            <a:pPr lvl="0"/>
            <a:r>
              <a:rPr lang="es-ES" dirty="0"/>
              <a:t>PLATFORM-SPECIFIC CODE</a:t>
            </a:r>
          </a:p>
          <a:p>
            <a:pPr lvl="0"/>
            <a:r>
              <a:rPr lang="es-ES" dirty="0"/>
              <a:t>VIEWS (CONTROLES)</a:t>
            </a:r>
          </a:p>
          <a:p>
            <a:pPr lvl="0"/>
            <a:r>
              <a:rPr lang="es-ES" dirty="0"/>
              <a:t>ESTILOS, RECURSOS, TEMAS</a:t>
            </a:r>
            <a:endParaRPr lang="es-ES" dirty="0">
              <a:solidFill>
                <a:schemeClr val="accent1"/>
              </a:solidFill>
            </a:endParaRPr>
          </a:p>
          <a:p>
            <a:pPr lvl="0"/>
            <a:r>
              <a:rPr lang="es-ES" dirty="0"/>
              <a:t>ANIMACIONES</a:t>
            </a:r>
            <a:endParaRPr lang="es-ES" dirty="0">
              <a:solidFill>
                <a:schemeClr val="accent1"/>
              </a:solidFill>
            </a:endParaRPr>
          </a:p>
          <a:p>
            <a:pPr lvl="0"/>
            <a:r>
              <a:rPr lang="es-ES" dirty="0"/>
              <a:t>LOCALIZATION</a:t>
            </a:r>
          </a:p>
          <a:p>
            <a:pPr lvl="0"/>
            <a:r>
              <a:rPr lang="es-ES" dirty="0"/>
              <a:t>INYECCIÓN DE DEPENDENCIAS. LOCATOR</a:t>
            </a:r>
          </a:p>
          <a:p>
            <a:r>
              <a:rPr lang="es-ES" dirty="0"/>
              <a:t>MAPAS</a:t>
            </a:r>
          </a:p>
          <a:p>
            <a:r>
              <a:rPr lang="es-ES" dirty="0"/>
              <a:t>CONSUMING API REST</a:t>
            </a:r>
          </a:p>
          <a:p>
            <a:r>
              <a:rPr lang="es-ES" dirty="0"/>
              <a:t>CUSTOM RENDERERS</a:t>
            </a:r>
          </a:p>
          <a:p>
            <a:pPr lvl="0"/>
            <a:endParaRPr lang="es-ES" dirty="0">
              <a:solidFill>
                <a:srgbClr val="7F4456"/>
              </a:solidFill>
            </a:endParaRPr>
          </a:p>
          <a:p>
            <a:endParaRPr lang="es-ES" dirty="0"/>
          </a:p>
        </p:txBody>
      </p:sp>
    </p:spTree>
    <p:extLst>
      <p:ext uri="{BB962C8B-B14F-4D97-AF65-F5344CB8AC3E}">
        <p14:creationId xmlns:p14="http://schemas.microsoft.com/office/powerpoint/2010/main" val="847161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8932E50-9481-43DA-967B-E79B1405EBA7}"/>
              </a:ext>
            </a:extLst>
          </p:cNvPr>
          <p:cNvSpPr>
            <a:spLocks noGrp="1"/>
          </p:cNvSpPr>
          <p:nvPr>
            <p:ph type="title"/>
          </p:nvPr>
        </p:nvSpPr>
        <p:spPr/>
        <p:txBody>
          <a:bodyPr/>
          <a:lstStyle/>
          <a:p>
            <a:r>
              <a:rPr lang="es-ES" dirty="0"/>
              <a:t>MVVM</a:t>
            </a:r>
          </a:p>
        </p:txBody>
      </p:sp>
      <p:sp>
        <p:nvSpPr>
          <p:cNvPr id="5" name="Marcador de texto 4">
            <a:extLst>
              <a:ext uri="{FF2B5EF4-FFF2-40B4-BE49-F238E27FC236}">
                <a16:creationId xmlns:a16="http://schemas.microsoft.com/office/drawing/2014/main" id="{3330E3AB-A5F2-4FF9-9E01-786A0F420708}"/>
              </a:ext>
            </a:extLst>
          </p:cNvPr>
          <p:cNvSpPr>
            <a:spLocks noGrp="1"/>
          </p:cNvSpPr>
          <p:nvPr>
            <p:ph type="body" idx="1"/>
          </p:nvPr>
        </p:nvSpPr>
        <p:spPr/>
        <p:txBody>
          <a:bodyPr/>
          <a:lstStyle/>
          <a:p>
            <a:r>
              <a:rPr lang="es-ES" dirty="0"/>
              <a:t>Modelo - Vista - Vista Modelo</a:t>
            </a:r>
          </a:p>
        </p:txBody>
      </p:sp>
    </p:spTree>
    <p:extLst>
      <p:ext uri="{BB962C8B-B14F-4D97-AF65-F5344CB8AC3E}">
        <p14:creationId xmlns:p14="http://schemas.microsoft.com/office/powerpoint/2010/main" val="21228010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B4C298-875B-45F7-ABC6-43BFCBFEC9A7}"/>
              </a:ext>
            </a:extLst>
          </p:cNvPr>
          <p:cNvSpPr>
            <a:spLocks noGrp="1"/>
          </p:cNvSpPr>
          <p:nvPr>
            <p:ph type="title"/>
          </p:nvPr>
        </p:nvSpPr>
        <p:spPr/>
        <p:txBody>
          <a:bodyPr/>
          <a:lstStyle/>
          <a:p>
            <a:r>
              <a:rPr lang="es-ES" dirty="0"/>
              <a:t>MVVM</a:t>
            </a:r>
          </a:p>
        </p:txBody>
      </p:sp>
      <p:sp>
        <p:nvSpPr>
          <p:cNvPr id="3" name="Marcador de texto 2">
            <a:extLst>
              <a:ext uri="{FF2B5EF4-FFF2-40B4-BE49-F238E27FC236}">
                <a16:creationId xmlns:a16="http://schemas.microsoft.com/office/drawing/2014/main" id="{2D16992B-C157-498F-92FB-F4246DF2D609}"/>
              </a:ext>
            </a:extLst>
          </p:cNvPr>
          <p:cNvSpPr>
            <a:spLocks noGrp="1"/>
          </p:cNvSpPr>
          <p:nvPr>
            <p:ph type="body" sz="quarter" idx="10"/>
          </p:nvPr>
        </p:nvSpPr>
        <p:spPr>
          <a:xfrm>
            <a:off x="278780" y="1057836"/>
            <a:ext cx="11513827" cy="5800166"/>
          </a:xfrm>
        </p:spPr>
        <p:txBody>
          <a:bodyPr/>
          <a:lstStyle/>
          <a:p>
            <a:r>
              <a:rPr lang="es-ES" dirty="0"/>
              <a:t>Siglas de Modelo-Vista-Vista Modelo</a:t>
            </a:r>
          </a:p>
          <a:p>
            <a:r>
              <a:rPr lang="es-ES" dirty="0"/>
              <a:t>Patrón de arquitectura que nos ayuda a separar la lógica de negocio de la interfaz de usuario</a:t>
            </a:r>
          </a:p>
          <a:p>
            <a:r>
              <a:rPr lang="es-ES" dirty="0"/>
              <a:t>Mantener una separación limpia entre la lógica de la aplicación y la interfaz de usuario ayuda a abordar numerosos problemas de desarrollo y puede hacer que una aplicación sea más fácil de probar, mantener y evolucionar. </a:t>
            </a:r>
          </a:p>
          <a:p>
            <a:r>
              <a:rPr lang="es-ES" dirty="0"/>
              <a:t>También puede mejorar enormemente las oportunidades de reutilización de código y permite a los desarrolladores y diseñadores de interfaces de usuario colaborar más fácilmente a la hora de desarrollar sus respectivas partes de una aplicación.</a:t>
            </a:r>
          </a:p>
          <a:p>
            <a:r>
              <a:rPr lang="es-ES" dirty="0"/>
              <a:t>Nació con WPF (2008). Utilizado en WPF, Silverlight, Windows Phone y UWP</a:t>
            </a:r>
          </a:p>
          <a:p>
            <a:endParaRPr lang="es-ES" dirty="0"/>
          </a:p>
        </p:txBody>
      </p:sp>
    </p:spTree>
    <p:extLst>
      <p:ext uri="{BB962C8B-B14F-4D97-AF65-F5344CB8AC3E}">
        <p14:creationId xmlns:p14="http://schemas.microsoft.com/office/powerpoint/2010/main" val="1892262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a:xfrm>
            <a:off x="278780" y="1057836"/>
            <a:ext cx="11608420" cy="5800166"/>
          </a:xfrm>
        </p:spPr>
        <p:txBody>
          <a:bodyPr/>
          <a:lstStyle/>
          <a:p>
            <a:r>
              <a:rPr lang="es-ES" dirty="0"/>
              <a:t>La vista "conoce" el </a:t>
            </a:r>
            <a:r>
              <a:rPr lang="es-ES" dirty="0" err="1"/>
              <a:t>view-model</a:t>
            </a:r>
            <a:r>
              <a:rPr lang="es-ES" dirty="0"/>
              <a:t> y el </a:t>
            </a:r>
            <a:r>
              <a:rPr lang="es-ES" dirty="0" err="1"/>
              <a:t>view-model</a:t>
            </a:r>
            <a:r>
              <a:rPr lang="es-ES" dirty="0"/>
              <a:t> "conoce" el modelo, pero el modelo no conoce el </a:t>
            </a:r>
            <a:r>
              <a:rPr lang="es-ES" dirty="0" err="1"/>
              <a:t>view-model</a:t>
            </a:r>
            <a:r>
              <a:rPr lang="es-ES" dirty="0"/>
              <a:t> y el </a:t>
            </a:r>
            <a:r>
              <a:rPr lang="es-ES" dirty="0" err="1"/>
              <a:t>view-model</a:t>
            </a:r>
            <a:r>
              <a:rPr lang="es-ES" dirty="0"/>
              <a:t> no conoce la vista.</a:t>
            </a:r>
          </a:p>
          <a:p>
            <a:r>
              <a:rPr lang="es-ES" dirty="0"/>
              <a:t>Por lo tanto, el </a:t>
            </a:r>
            <a:r>
              <a:rPr lang="es-ES" dirty="0" err="1"/>
              <a:t>view-model</a:t>
            </a:r>
            <a:r>
              <a:rPr lang="es-ES" dirty="0"/>
              <a:t> aísla la vista del modelo y permite que el modelo evolucione independientemente de la vista.</a:t>
            </a:r>
          </a:p>
        </p:txBody>
      </p:sp>
      <p:pic>
        <p:nvPicPr>
          <p:cNvPr id="4" name="Imagen 3"/>
          <p:cNvPicPr>
            <a:picLocks noChangeAspect="1"/>
          </p:cNvPicPr>
          <p:nvPr/>
        </p:nvPicPr>
        <p:blipFill>
          <a:blip r:embed="rId2"/>
          <a:stretch>
            <a:fillRect/>
          </a:stretch>
        </p:blipFill>
        <p:spPr>
          <a:xfrm>
            <a:off x="743735" y="3542269"/>
            <a:ext cx="10983310" cy="2516662"/>
          </a:xfrm>
          <a:prstGeom prst="rect">
            <a:avLst/>
          </a:prstGeom>
        </p:spPr>
      </p:pic>
    </p:spTree>
    <p:extLst>
      <p:ext uri="{BB962C8B-B14F-4D97-AF65-F5344CB8AC3E}">
        <p14:creationId xmlns:p14="http://schemas.microsoft.com/office/powerpoint/2010/main" val="34305587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MVVM. Ventajas</a:t>
            </a:r>
          </a:p>
        </p:txBody>
      </p:sp>
      <p:sp>
        <p:nvSpPr>
          <p:cNvPr id="3" name="Marcador de texto 2"/>
          <p:cNvSpPr>
            <a:spLocks noGrp="1"/>
          </p:cNvSpPr>
          <p:nvPr>
            <p:ph type="body" sz="quarter" idx="10"/>
          </p:nvPr>
        </p:nvSpPr>
        <p:spPr/>
        <p:txBody>
          <a:bodyPr/>
          <a:lstStyle/>
          <a:p>
            <a:r>
              <a:rPr lang="es-ES" dirty="0"/>
              <a:t>Los desarrolladores pueden crear pruebas unitarias para el </a:t>
            </a:r>
            <a:r>
              <a:rPr lang="es-ES" dirty="0" err="1"/>
              <a:t>view-model</a:t>
            </a:r>
            <a:r>
              <a:rPr lang="es-ES" dirty="0"/>
              <a:t> y el modelo, sin usar la vista. Las pruebas unitarias para el </a:t>
            </a:r>
            <a:r>
              <a:rPr lang="es-ES" dirty="0" err="1"/>
              <a:t>view-model</a:t>
            </a:r>
            <a:r>
              <a:rPr lang="es-ES" dirty="0"/>
              <a:t> pueden ejercer exactamente la misma funcionalidad que la utilizada por la vista.</a:t>
            </a:r>
          </a:p>
          <a:p>
            <a:r>
              <a:rPr lang="es-ES" dirty="0"/>
              <a:t>La interfaz de usuario de la aplicación se puede rediseñar sin tocar el código, siempre que la vista se implemente completamente en XAML. Por lo tanto, una nueva versión de la vista debería funcionar con el </a:t>
            </a:r>
            <a:r>
              <a:rPr lang="es-ES" dirty="0" err="1"/>
              <a:t>view-model</a:t>
            </a:r>
            <a:r>
              <a:rPr lang="es-ES" dirty="0"/>
              <a:t> existente.</a:t>
            </a:r>
          </a:p>
          <a:p>
            <a:r>
              <a:rPr lang="es-ES" dirty="0"/>
              <a:t>Los diseñadores y desarrolladores pueden trabajar de forma independiente y simultánea en sus componentes durante el proceso de desarrollo. Los diseñadores pueden centrarse en la vista, mientras que los desarrolladores pueden trabajar en el </a:t>
            </a:r>
            <a:r>
              <a:rPr lang="es-ES" dirty="0" err="1"/>
              <a:t>view-model</a:t>
            </a:r>
            <a:r>
              <a:rPr lang="es-ES" dirty="0"/>
              <a:t> y los componentes del modelo.</a:t>
            </a:r>
          </a:p>
        </p:txBody>
      </p:sp>
    </p:spTree>
    <p:extLst>
      <p:ext uri="{BB962C8B-B14F-4D97-AF65-F5344CB8AC3E}">
        <p14:creationId xmlns:p14="http://schemas.microsoft.com/office/powerpoint/2010/main" val="3568086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780" y="0"/>
            <a:ext cx="11624186" cy="1057835"/>
          </a:xfrm>
        </p:spPr>
        <p:txBody>
          <a:bodyPr/>
          <a:lstStyle/>
          <a:p>
            <a:r>
              <a:rPr lang="es-ES" dirty="0"/>
              <a:t>Notificación de propiedades</a:t>
            </a:r>
          </a:p>
        </p:txBody>
      </p:sp>
      <p:sp>
        <p:nvSpPr>
          <p:cNvPr id="3" name="Marcador de texto 2"/>
          <p:cNvSpPr>
            <a:spLocks noGrp="1"/>
          </p:cNvSpPr>
          <p:nvPr>
            <p:ph type="body" sz="quarter" idx="10"/>
          </p:nvPr>
        </p:nvSpPr>
        <p:spPr/>
        <p:txBody>
          <a:bodyPr/>
          <a:lstStyle/>
          <a:p>
            <a:r>
              <a:rPr lang="es-ES" dirty="0"/>
              <a:t>Para que el </a:t>
            </a:r>
            <a:r>
              <a:rPr lang="es-ES" dirty="0" err="1"/>
              <a:t>view</a:t>
            </a:r>
            <a:r>
              <a:rPr lang="es-ES" dirty="0"/>
              <a:t> </a:t>
            </a:r>
            <a:r>
              <a:rPr lang="es-ES" dirty="0" err="1"/>
              <a:t>model</a:t>
            </a:r>
            <a:r>
              <a:rPr lang="es-ES" dirty="0"/>
              <a:t> participe en el enlace bidireccional de datos con la vista, sus propiedades deben lanzar el evento </a:t>
            </a:r>
            <a:r>
              <a:rPr lang="es-ES" dirty="0" err="1">
                <a:solidFill>
                  <a:srgbClr val="7F4456"/>
                </a:solidFill>
              </a:rPr>
              <a:t>PropertyChanged</a:t>
            </a:r>
            <a:r>
              <a:rPr lang="es-ES" dirty="0"/>
              <a:t>. Los </a:t>
            </a:r>
            <a:r>
              <a:rPr lang="es-ES" dirty="0" err="1">
                <a:solidFill>
                  <a:srgbClr val="7F4456"/>
                </a:solidFill>
              </a:rPr>
              <a:t>view-models</a:t>
            </a:r>
            <a:r>
              <a:rPr lang="es-ES" dirty="0"/>
              <a:t> satisfacen este requisito implementando la interfaz </a:t>
            </a:r>
            <a:r>
              <a:rPr lang="es-ES" dirty="0" err="1">
                <a:solidFill>
                  <a:srgbClr val="7F4456"/>
                </a:solidFill>
              </a:rPr>
              <a:t>INotifyPropertyChanged</a:t>
            </a:r>
            <a:r>
              <a:rPr lang="es-ES" dirty="0"/>
              <a:t> y lanzando el evento </a:t>
            </a:r>
            <a:r>
              <a:rPr lang="es-ES" dirty="0" err="1">
                <a:solidFill>
                  <a:srgbClr val="7F4456"/>
                </a:solidFill>
              </a:rPr>
              <a:t>PropertyChanged</a:t>
            </a:r>
            <a:r>
              <a:rPr lang="es-ES" dirty="0"/>
              <a:t> cuando se cambia una propiedad. </a:t>
            </a:r>
          </a:p>
          <a:p>
            <a:r>
              <a:rPr lang="es-ES" dirty="0"/>
              <a:t>Para las colecciones, se proporciona el </a:t>
            </a:r>
            <a:r>
              <a:rPr lang="es-ES" dirty="0" err="1">
                <a:solidFill>
                  <a:srgbClr val="7F4456"/>
                </a:solidFill>
              </a:rPr>
              <a:t>ObservableCollection</a:t>
            </a:r>
            <a:r>
              <a:rPr lang="es-ES" dirty="0">
                <a:solidFill>
                  <a:srgbClr val="7F4456"/>
                </a:solidFill>
              </a:rPr>
              <a:t>&lt;T&gt; </a:t>
            </a:r>
            <a:r>
              <a:rPr lang="es-ES" dirty="0"/>
              <a:t>de fácil visualización. Esta colección implementa la notificación de cambios en la colección, liberando al desarrollador de la necesidad de implementar la interfaz </a:t>
            </a:r>
            <a:r>
              <a:rPr lang="es-ES" dirty="0" err="1">
                <a:solidFill>
                  <a:srgbClr val="7F4456"/>
                </a:solidFill>
              </a:rPr>
              <a:t>INotifyCollectionChanged</a:t>
            </a:r>
            <a:r>
              <a:rPr lang="es-ES" dirty="0"/>
              <a:t> en las colecciones. </a:t>
            </a:r>
          </a:p>
        </p:txBody>
      </p:sp>
    </p:spTree>
    <p:extLst>
      <p:ext uri="{BB962C8B-B14F-4D97-AF65-F5344CB8AC3E}">
        <p14:creationId xmlns:p14="http://schemas.microsoft.com/office/powerpoint/2010/main" val="2752146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INotifyPropertyChanged</a:t>
            </a:r>
            <a:endParaRPr lang="es-ES" dirty="0"/>
          </a:p>
        </p:txBody>
      </p:sp>
      <p:sp>
        <p:nvSpPr>
          <p:cNvPr id="3" name="Marcador de texto 2"/>
          <p:cNvSpPr>
            <a:spLocks noGrp="1"/>
          </p:cNvSpPr>
          <p:nvPr>
            <p:ph type="body" sz="quarter" idx="10"/>
          </p:nvPr>
        </p:nvSpPr>
        <p:spPr/>
        <p:txBody>
          <a:bodyPr/>
          <a:lstStyle/>
          <a:p>
            <a:endParaRPr lang="es-ES" dirty="0"/>
          </a:p>
        </p:txBody>
      </p:sp>
      <p:sp>
        <p:nvSpPr>
          <p:cNvPr id="4" name="Rectángulo 3"/>
          <p:cNvSpPr/>
          <p:nvPr/>
        </p:nvSpPr>
        <p:spPr>
          <a:xfrm>
            <a:off x="472965" y="1305342"/>
            <a:ext cx="9695793" cy="3693319"/>
          </a:xfrm>
          <a:prstGeom prst="rect">
            <a:avLst/>
          </a:prstGeom>
        </p:spPr>
        <p:txBody>
          <a:bodyPr wrap="square">
            <a:spAutoFit/>
          </a:bodyPr>
          <a:lstStyle/>
          <a:p>
            <a:r>
              <a:rPr lang="es-ES" dirty="0" err="1">
                <a:solidFill>
                  <a:srgbClr val="0000FF"/>
                </a:solidFill>
                <a:highlight>
                  <a:srgbClr val="FFFFFF"/>
                </a:highlight>
                <a:latin typeface="Consolas" panose="020B0609020204030204" pitchFamily="49" charset="0"/>
              </a:rPr>
              <a:t>namespace</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System.ComponentModel</a:t>
            </a:r>
            <a:endParaRPr lang="es-ES" dirty="0">
              <a:solidFill>
                <a:srgbClr val="000000"/>
              </a:solidFill>
              <a:highlight>
                <a:srgbClr val="FFFFFF"/>
              </a:highlight>
              <a:latin typeface="Consolas" panose="020B0609020204030204" pitchFamily="49" charset="0"/>
            </a:endParaRPr>
          </a:p>
          <a:p>
            <a:r>
              <a:rPr lang="es-ES" dirty="0">
                <a:solidFill>
                  <a:srgbClr val="000000"/>
                </a:solidFill>
                <a:highlight>
                  <a:srgbClr val="FFFFFF"/>
                </a:highlight>
                <a:latin typeface="Consolas" panose="020B0609020204030204" pitchFamily="49" charset="0"/>
              </a:rPr>
              <a:t>{</a:t>
            </a:r>
          </a:p>
          <a:p>
            <a:r>
              <a:rPr lang="es-ES" dirty="0">
                <a:solidFill>
                  <a:srgbClr val="008000"/>
                </a:solidFill>
                <a:highlight>
                  <a:srgbClr val="FFFFFF"/>
                </a:highlight>
                <a:latin typeface="Consolas" panose="020B0609020204030204" pitchFamily="49" charset="0"/>
              </a:rPr>
              <a:t>    //</a:t>
            </a:r>
            <a:endParaRPr lang="es-ES" dirty="0">
              <a:solidFill>
                <a:srgbClr val="000000"/>
              </a:solidFill>
              <a:highlight>
                <a:srgbClr val="FFFFFF"/>
              </a:highlight>
              <a:latin typeface="Consolas" panose="020B0609020204030204" pitchFamily="49" charset="0"/>
            </a:endParaRPr>
          </a:p>
          <a:p>
            <a:r>
              <a:rPr lang="es-ES" dirty="0">
                <a:solidFill>
                  <a:srgbClr val="008000"/>
                </a:solidFill>
                <a:highlight>
                  <a:srgbClr val="FFFFFF"/>
                </a:highlight>
                <a:latin typeface="Consolas" panose="020B0609020204030204" pitchFamily="49" charset="0"/>
              </a:rPr>
              <a:t>    // Resumen:</a:t>
            </a:r>
            <a:endParaRPr lang="es-E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     Notifies clients that a property value has changed.</a:t>
            </a:r>
            <a:endParaRPr lang="en-US" dirty="0">
              <a:solidFill>
                <a:srgbClr val="000000"/>
              </a:solidFill>
              <a:highlight>
                <a:srgbClr val="FFFFFF"/>
              </a:highlight>
              <a:latin typeface="Consolas" panose="020B0609020204030204" pitchFamily="49" charset="0"/>
            </a:endParaRP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public</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interface</a:t>
            </a:r>
            <a:r>
              <a:rPr lang="es-ES" dirty="0">
                <a:solidFill>
                  <a:srgbClr val="000000"/>
                </a:solidFill>
                <a:highlight>
                  <a:srgbClr val="FFFFFF"/>
                </a:highlight>
                <a:latin typeface="Consolas" panose="020B0609020204030204" pitchFamily="49" charset="0"/>
              </a:rPr>
              <a:t> </a:t>
            </a:r>
            <a:r>
              <a:rPr lang="es-ES" dirty="0" err="1">
                <a:solidFill>
                  <a:srgbClr val="2B91AF"/>
                </a:solidFill>
                <a:highlight>
                  <a:srgbClr val="FFFFFF"/>
                </a:highlight>
                <a:latin typeface="Consolas" panose="020B0609020204030204" pitchFamily="49" charset="0"/>
              </a:rPr>
              <a:t>INotifyPropertyChanged</a:t>
            </a:r>
            <a:endParaRPr lang="es-ES" dirty="0">
              <a:solidFill>
                <a:srgbClr val="000000"/>
              </a:solidFill>
              <a:highlight>
                <a:srgbClr val="FFFFFF"/>
              </a:highlight>
              <a:latin typeface="Consolas" panose="020B0609020204030204" pitchFamily="49" charset="0"/>
            </a:endParaRPr>
          </a:p>
          <a:p>
            <a:r>
              <a:rPr lang="es-ES" dirty="0">
                <a:solidFill>
                  <a:srgbClr val="000000"/>
                </a:solidFill>
                <a:highlight>
                  <a:srgbClr val="FFFFFF"/>
                </a:highlight>
                <a:latin typeface="Consolas" panose="020B0609020204030204" pitchFamily="49" charset="0"/>
              </a:rPr>
              <a:t>    {</a:t>
            </a:r>
          </a:p>
          <a:p>
            <a:r>
              <a:rPr lang="es-ES" dirty="0">
                <a:solidFill>
                  <a:srgbClr val="008000"/>
                </a:solidFill>
                <a:highlight>
                  <a:srgbClr val="FFFFFF"/>
                </a:highlight>
                <a:latin typeface="Consolas" panose="020B0609020204030204" pitchFamily="49" charset="0"/>
              </a:rPr>
              <a:t>        //</a:t>
            </a:r>
            <a:endParaRPr lang="es-ES" dirty="0">
              <a:solidFill>
                <a:srgbClr val="000000"/>
              </a:solidFill>
              <a:highlight>
                <a:srgbClr val="FFFFFF"/>
              </a:highlight>
              <a:latin typeface="Consolas" panose="020B0609020204030204" pitchFamily="49" charset="0"/>
            </a:endParaRPr>
          </a:p>
          <a:p>
            <a:r>
              <a:rPr lang="es-ES" dirty="0">
                <a:solidFill>
                  <a:srgbClr val="008000"/>
                </a:solidFill>
                <a:highlight>
                  <a:srgbClr val="FFFFFF"/>
                </a:highlight>
                <a:latin typeface="Consolas" panose="020B0609020204030204" pitchFamily="49" charset="0"/>
              </a:rPr>
              <a:t>        // Resumen:</a:t>
            </a:r>
            <a:endParaRPr lang="es-ES" dirty="0">
              <a:solidFill>
                <a:srgbClr val="000000"/>
              </a:solidFill>
              <a:highlight>
                <a:srgbClr val="FFFFFF"/>
              </a:highlight>
              <a:latin typeface="Consolas" panose="020B0609020204030204" pitchFamily="49" charset="0"/>
            </a:endParaRPr>
          </a:p>
          <a:p>
            <a:r>
              <a:rPr lang="en-US" dirty="0">
                <a:solidFill>
                  <a:srgbClr val="008000"/>
                </a:solidFill>
                <a:highlight>
                  <a:srgbClr val="FFFFFF"/>
                </a:highlight>
                <a:latin typeface="Consolas" panose="020B0609020204030204" pitchFamily="49" charset="0"/>
              </a:rPr>
              <a:t>        //     Occurs when a property value changes.</a:t>
            </a:r>
            <a:endParaRPr lang="en-US" dirty="0">
              <a:solidFill>
                <a:srgbClr val="000000"/>
              </a:solidFill>
              <a:highlight>
                <a:srgbClr val="FFFFFF"/>
              </a:highlight>
              <a:latin typeface="Consolas" panose="020B0609020204030204" pitchFamily="49" charset="0"/>
            </a:endParaRP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event</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PropertyChangedEventHandler</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a:t>
            </a:r>
            <a:r>
              <a:rPr lang="es-ES" dirty="0">
                <a:solidFill>
                  <a:srgbClr val="000000"/>
                </a:solidFill>
                <a:highlight>
                  <a:srgbClr val="FFFFFF"/>
                </a:highlight>
                <a:latin typeface="Consolas" panose="020B0609020204030204" pitchFamily="49" charset="0"/>
              </a:rPr>
              <a:t>;</a:t>
            </a:r>
          </a:p>
          <a:p>
            <a:r>
              <a:rPr lang="es-ES" dirty="0">
                <a:solidFill>
                  <a:srgbClr val="000000"/>
                </a:solidFill>
                <a:highlight>
                  <a:srgbClr val="FFFFFF"/>
                </a:highlight>
                <a:latin typeface="Consolas" panose="020B0609020204030204" pitchFamily="49" charset="0"/>
              </a:rPr>
              <a:t>    }</a:t>
            </a:r>
          </a:p>
          <a:p>
            <a:r>
              <a:rPr lang="es-ES" dirty="0">
                <a:solidFill>
                  <a:srgbClr val="000000"/>
                </a:solidFill>
                <a:highlight>
                  <a:srgbClr val="FFFFFF"/>
                </a:highlight>
                <a:latin typeface="Consolas" panose="020B0609020204030204" pitchFamily="49" charset="0"/>
              </a:rPr>
              <a:t>}</a:t>
            </a:r>
            <a:endParaRPr lang="es-ES" dirty="0"/>
          </a:p>
        </p:txBody>
      </p:sp>
    </p:spTree>
    <p:extLst>
      <p:ext uri="{BB962C8B-B14F-4D97-AF65-F5344CB8AC3E}">
        <p14:creationId xmlns:p14="http://schemas.microsoft.com/office/powerpoint/2010/main" val="3262725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Ejemplo</a:t>
            </a:r>
          </a:p>
        </p:txBody>
      </p:sp>
      <p:sp>
        <p:nvSpPr>
          <p:cNvPr id="3" name="Marcador de texto 2"/>
          <p:cNvSpPr>
            <a:spLocks noGrp="1"/>
          </p:cNvSpPr>
          <p:nvPr>
            <p:ph type="body" sz="quarter" idx="10"/>
          </p:nvPr>
        </p:nvSpPr>
        <p:spPr/>
        <p:txBody>
          <a:bodyPr/>
          <a:lstStyle/>
          <a:p>
            <a:endParaRPr lang="es-ES" dirty="0"/>
          </a:p>
        </p:txBody>
      </p:sp>
      <p:sp>
        <p:nvSpPr>
          <p:cNvPr id="4" name="Rectángulo 3"/>
          <p:cNvSpPr/>
          <p:nvPr/>
        </p:nvSpPr>
        <p:spPr>
          <a:xfrm>
            <a:off x="551793" y="1385356"/>
            <a:ext cx="11640207" cy="5078313"/>
          </a:xfrm>
          <a:prstGeom prst="rect">
            <a:avLst/>
          </a:prstGeom>
        </p:spPr>
        <p:txBody>
          <a:bodyPr wrap="square">
            <a:spAutoFit/>
          </a:bodyPr>
          <a:lstStyle/>
          <a:p>
            <a:r>
              <a:rPr lang="es-ES" dirty="0" err="1">
                <a:solidFill>
                  <a:srgbClr val="0000FF"/>
                </a:solidFill>
                <a:highlight>
                  <a:srgbClr val="FFFFFF"/>
                </a:highlight>
                <a:latin typeface="Consolas" panose="020B0609020204030204" pitchFamily="49" charset="0"/>
              </a:rPr>
              <a:t>public</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class</a:t>
            </a:r>
            <a:r>
              <a:rPr lang="es-ES" dirty="0">
                <a:solidFill>
                  <a:srgbClr val="000000"/>
                </a:solidFill>
                <a:highlight>
                  <a:srgbClr val="FFFFFF"/>
                </a:highlight>
                <a:latin typeface="Consolas" panose="020B0609020204030204" pitchFamily="49" charset="0"/>
              </a:rPr>
              <a:t> </a:t>
            </a:r>
            <a:r>
              <a:rPr lang="es-ES" dirty="0" err="1">
                <a:solidFill>
                  <a:srgbClr val="2B91AF"/>
                </a:solidFill>
                <a:highlight>
                  <a:srgbClr val="FFFFFF"/>
                </a:highlight>
                <a:latin typeface="Consolas" panose="020B0609020204030204" pitchFamily="49" charset="0"/>
              </a:rPr>
              <a:t>MainViewModel</a:t>
            </a:r>
            <a:r>
              <a:rPr lang="es-ES" dirty="0">
                <a:solidFill>
                  <a:srgbClr val="000000"/>
                </a:solidFill>
                <a:highlight>
                  <a:srgbClr val="FFFFFF"/>
                </a:highlight>
                <a:latin typeface="Consolas" panose="020B0609020204030204" pitchFamily="49" charset="0"/>
              </a:rPr>
              <a:t> : </a:t>
            </a:r>
            <a:r>
              <a:rPr lang="es-ES" dirty="0" err="1">
                <a:solidFill>
                  <a:srgbClr val="000000"/>
                </a:solidFill>
                <a:highlight>
                  <a:srgbClr val="FFFFFF"/>
                </a:highlight>
                <a:latin typeface="Consolas" panose="020B0609020204030204" pitchFamily="49" charset="0"/>
              </a:rPr>
              <a:t>INotifyPropertyChanged</a:t>
            </a:r>
            <a:endParaRPr lang="es-ES" dirty="0">
              <a:solidFill>
                <a:srgbClr val="000000"/>
              </a:solidFill>
              <a:highlight>
                <a:srgbClr val="FFFFFF"/>
              </a:highlight>
              <a:latin typeface="Consolas" panose="020B0609020204030204" pitchFamily="49" charset="0"/>
            </a:endParaRPr>
          </a:p>
          <a:p>
            <a:r>
              <a:rPr lang="es-ES" dirty="0">
                <a:solidFill>
                  <a:srgbClr val="000000"/>
                </a:solidFill>
                <a:highlight>
                  <a:srgbClr val="FFFFFF"/>
                </a:highlight>
                <a:latin typeface="Consolas" panose="020B0609020204030204" pitchFamily="49" charset="0"/>
              </a:rPr>
              <a:t>{</a:t>
            </a: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public</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event</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PropertyChangedEventHandler</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a:t>
            </a:r>
            <a:r>
              <a:rPr lang="es-ES" dirty="0">
                <a:solidFill>
                  <a:srgbClr val="000000"/>
                </a:solidFill>
                <a:highlight>
                  <a:srgbClr val="FFFFFF"/>
                </a:highlight>
                <a:latin typeface="Consolas" panose="020B0609020204030204" pitchFamily="49" charset="0"/>
              </a:rPr>
              <a:t>;</a:t>
            </a:r>
          </a:p>
          <a:p>
            <a:r>
              <a:rPr lang="es-ES" dirty="0">
                <a:solidFill>
                  <a:srgbClr val="0000FF"/>
                </a:solidFill>
                <a:highlight>
                  <a:srgbClr val="FFFFFF"/>
                </a:highlight>
                <a:latin typeface="Consolas" panose="020B0609020204030204" pitchFamily="49" charset="0"/>
              </a:rPr>
              <a:t>    </a:t>
            </a: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private</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Semaphore</a:t>
            </a:r>
            <a:r>
              <a:rPr lang="es-ES" dirty="0">
                <a:solidFill>
                  <a:srgbClr val="000000"/>
                </a:solidFill>
                <a:highlight>
                  <a:srgbClr val="FFFFFF"/>
                </a:highlight>
                <a:latin typeface="Consolas" panose="020B0609020204030204" pitchFamily="49" charset="0"/>
              </a:rPr>
              <a:t> _semaphore1;</a:t>
            </a: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public</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Semaphore</a:t>
            </a:r>
            <a:r>
              <a:rPr lang="es-ES" dirty="0">
                <a:solidFill>
                  <a:srgbClr val="000000"/>
                </a:solidFill>
                <a:highlight>
                  <a:srgbClr val="FFFFFF"/>
                </a:highlight>
                <a:latin typeface="Consolas" panose="020B0609020204030204" pitchFamily="49" charset="0"/>
              </a:rPr>
              <a:t> Semaphore1</a:t>
            </a:r>
          </a:p>
          <a:p>
            <a:r>
              <a:rPr lang="es-ES" dirty="0">
                <a:solidFill>
                  <a:srgbClr val="000000"/>
                </a:solidFill>
                <a:highlight>
                  <a:srgbClr val="FFFFFF"/>
                </a:highlight>
                <a:latin typeface="Consolas" panose="020B0609020204030204" pitchFamily="49" charset="0"/>
              </a:rPr>
              <a:t>    {</a:t>
            </a: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get</a:t>
            </a:r>
            <a:r>
              <a:rPr lang="es-ES" dirty="0">
                <a:solidFill>
                  <a:srgbClr val="000000"/>
                </a:solidFill>
                <a:highlight>
                  <a:srgbClr val="FFFFFF"/>
                </a:highlight>
                <a:latin typeface="Consolas" panose="020B0609020204030204" pitchFamily="49" charset="0"/>
              </a:rPr>
              <a:t> =&gt; _semaphore1;</a:t>
            </a:r>
          </a:p>
          <a:p>
            <a:r>
              <a:rPr lang="es-ES" dirty="0">
                <a:solidFill>
                  <a:srgbClr val="0000FF"/>
                </a:solidFill>
                <a:highlight>
                  <a:srgbClr val="FFFFFF"/>
                </a:highlight>
                <a:latin typeface="Consolas" panose="020B0609020204030204" pitchFamily="49" charset="0"/>
              </a:rPr>
              <a:t>        set</a:t>
            </a:r>
            <a:endParaRPr lang="es-ES" dirty="0">
              <a:solidFill>
                <a:srgbClr val="000000"/>
              </a:solidFill>
              <a:highlight>
                <a:srgbClr val="FFFFFF"/>
              </a:highlight>
              <a:latin typeface="Consolas" panose="020B0609020204030204" pitchFamily="49" charset="0"/>
            </a:endParaRPr>
          </a:p>
          <a:p>
            <a:r>
              <a:rPr lang="es-ES" dirty="0">
                <a:solidFill>
                  <a:srgbClr val="000000"/>
                </a:solidFill>
                <a:highlight>
                  <a:srgbClr val="FFFFFF"/>
                </a:highlight>
                <a:latin typeface="Consolas" panose="020B0609020204030204" pitchFamily="49" charset="0"/>
              </a:rPr>
              <a:t>        {</a:t>
            </a:r>
          </a:p>
          <a:p>
            <a:r>
              <a:rPr lang="es-ES" dirty="0">
                <a:solidFill>
                  <a:srgbClr val="000000"/>
                </a:solidFill>
                <a:highlight>
                  <a:srgbClr val="FFFFFF"/>
                </a:highlight>
                <a:latin typeface="Consolas" panose="020B0609020204030204" pitchFamily="49" charset="0"/>
              </a:rPr>
              <a:t>            _semaphore1 = </a:t>
            </a:r>
            <a:r>
              <a:rPr lang="es-ES" dirty="0" err="1">
                <a:solidFill>
                  <a:srgbClr val="000000"/>
                </a:solidFill>
                <a:highlight>
                  <a:srgbClr val="FFFFFF"/>
                </a:highlight>
                <a:latin typeface="Consolas" panose="020B0609020204030204" pitchFamily="49" charset="0"/>
              </a:rPr>
              <a:t>value</a:t>
            </a:r>
            <a:r>
              <a:rPr lang="es-ES" dirty="0">
                <a:solidFill>
                  <a:srgbClr val="000000"/>
                </a:solidFill>
                <a:highlight>
                  <a:srgbClr val="FFFFFF"/>
                </a:highlight>
                <a:latin typeface="Consolas" panose="020B0609020204030204" pitchFamily="49" charset="0"/>
              </a:rPr>
              <a:t>;</a:t>
            </a: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if</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a:t>
            </a:r>
            <a:r>
              <a:rPr lang="es-ES" dirty="0">
                <a:solidFill>
                  <a:srgbClr val="000000"/>
                </a:solidFill>
                <a:highlight>
                  <a:srgbClr val="FFFFFF"/>
                </a:highlight>
                <a:latin typeface="Consolas" panose="020B0609020204030204" pitchFamily="49" charset="0"/>
              </a:rPr>
              <a:t>!=</a:t>
            </a:r>
            <a:r>
              <a:rPr lang="es-ES" dirty="0" err="1">
                <a:solidFill>
                  <a:srgbClr val="0000FF"/>
                </a:solidFill>
                <a:highlight>
                  <a:srgbClr val="FFFFFF"/>
                </a:highlight>
                <a:latin typeface="Consolas" panose="020B0609020204030204" pitchFamily="49" charset="0"/>
              </a:rPr>
              <a:t>null</a:t>
            </a:r>
            <a:r>
              <a:rPr lang="es-ES" dirty="0">
                <a:solidFill>
                  <a:srgbClr val="000000"/>
                </a:solidFill>
                <a:highlight>
                  <a:srgbClr val="FFFFFF"/>
                </a:highlight>
                <a:latin typeface="Consolas" panose="020B0609020204030204" pitchFamily="49" charset="0"/>
              </a:rPr>
              <a:t>)</a:t>
            </a:r>
          </a:p>
          <a:p>
            <a:r>
              <a:rPr lang="es-ES" dirty="0">
                <a:solidFill>
                  <a:srgbClr val="000000"/>
                </a:solidFill>
                <a:highlight>
                  <a:srgbClr val="FFFFFF"/>
                </a:highlight>
                <a:latin typeface="Consolas" panose="020B0609020204030204" pitchFamily="49" charset="0"/>
              </a:rPr>
              <a:t>            {</a:t>
            </a:r>
          </a:p>
          <a:p>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a:t>
            </a:r>
            <a:r>
              <a:rPr lang="es-ES" dirty="0">
                <a:solidFill>
                  <a:srgbClr val="000000"/>
                </a:solidFill>
                <a:highlight>
                  <a:srgbClr val="FFFFFF"/>
                </a:highlight>
                <a:latin typeface="Consolas" panose="020B0609020204030204" pitchFamily="49" charset="0"/>
              </a:rPr>
              <a:t>(</a:t>
            </a:r>
            <a:r>
              <a:rPr lang="es-ES" dirty="0" err="1">
                <a:solidFill>
                  <a:srgbClr val="0000FF"/>
                </a:solidFill>
                <a:highlight>
                  <a:srgbClr val="FFFFFF"/>
                </a:highlight>
                <a:latin typeface="Consolas" panose="020B0609020204030204" pitchFamily="49" charset="0"/>
              </a:rPr>
              <a:t>this</a:t>
            </a:r>
            <a:r>
              <a:rPr lang="es-ES" dirty="0">
                <a:solidFill>
                  <a:srgbClr val="000000"/>
                </a:solidFill>
                <a:highlight>
                  <a:srgbClr val="FFFFFF"/>
                </a:highlight>
                <a:latin typeface="Consolas" panose="020B0609020204030204" pitchFamily="49" charset="0"/>
              </a:rPr>
              <a:t>, </a:t>
            </a:r>
            <a:r>
              <a:rPr lang="es-ES" dirty="0">
                <a:solidFill>
                  <a:srgbClr val="0000FF"/>
                </a:solidFill>
                <a:highlight>
                  <a:srgbClr val="FFFFFF"/>
                </a:highlight>
                <a:latin typeface="Consolas" panose="020B0609020204030204" pitchFamily="49" charset="0"/>
              </a:rPr>
              <a:t>new</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PropertyChangedEventArgs</a:t>
            </a:r>
            <a:r>
              <a:rPr lang="es-ES" dirty="0">
                <a:solidFill>
                  <a:srgbClr val="000000"/>
                </a:solidFill>
                <a:highlight>
                  <a:srgbClr val="FFFFFF"/>
                </a:highlight>
                <a:latin typeface="Consolas" panose="020B0609020204030204" pitchFamily="49" charset="0"/>
              </a:rPr>
              <a:t>(</a:t>
            </a:r>
            <a:r>
              <a:rPr lang="es-ES" dirty="0" err="1">
                <a:solidFill>
                  <a:srgbClr val="000000"/>
                </a:solidFill>
                <a:highlight>
                  <a:srgbClr val="FFFFFF"/>
                </a:highlight>
                <a:latin typeface="Consolas" panose="020B0609020204030204" pitchFamily="49" charset="0"/>
              </a:rPr>
              <a:t>nameof</a:t>
            </a:r>
            <a:r>
              <a:rPr lang="es-ES" dirty="0">
                <a:solidFill>
                  <a:srgbClr val="000000"/>
                </a:solidFill>
                <a:highlight>
                  <a:srgbClr val="FFFFFF"/>
                </a:highlight>
                <a:latin typeface="Consolas" panose="020B0609020204030204" pitchFamily="49" charset="0"/>
              </a:rPr>
              <a:t>(Semaphore1)));</a:t>
            </a:r>
          </a:p>
          <a:p>
            <a:r>
              <a:rPr lang="es-ES" dirty="0">
                <a:solidFill>
                  <a:srgbClr val="000000"/>
                </a:solidFill>
                <a:highlight>
                  <a:srgbClr val="FFFFFF"/>
                </a:highlight>
                <a:latin typeface="Consolas" panose="020B0609020204030204" pitchFamily="49" charset="0"/>
              </a:rPr>
              <a:t>            }</a:t>
            </a:r>
          </a:p>
          <a:p>
            <a:r>
              <a:rPr lang="es-ES" dirty="0">
                <a:solidFill>
                  <a:srgbClr val="000000"/>
                </a:solidFill>
                <a:highlight>
                  <a:srgbClr val="FFFFFF"/>
                </a:highlight>
                <a:latin typeface="Consolas" panose="020B0609020204030204" pitchFamily="49" charset="0"/>
              </a:rPr>
              <a:t>        }</a:t>
            </a:r>
          </a:p>
          <a:p>
            <a:r>
              <a:rPr lang="es-ES" dirty="0">
                <a:solidFill>
                  <a:srgbClr val="000000"/>
                </a:solidFill>
                <a:highlight>
                  <a:srgbClr val="FFFFFF"/>
                </a:highlight>
                <a:latin typeface="Consolas" panose="020B0609020204030204" pitchFamily="49" charset="0"/>
              </a:rPr>
              <a:t>    } </a:t>
            </a:r>
          </a:p>
          <a:p>
            <a:r>
              <a:rPr lang="es-ES"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330434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780" y="0"/>
            <a:ext cx="11529592" cy="1057835"/>
          </a:xfrm>
        </p:spPr>
        <p:txBody>
          <a:bodyPr/>
          <a:lstStyle/>
          <a:p>
            <a:r>
              <a:rPr lang="es-ES"/>
              <a:t>COMANDOS</a:t>
            </a:r>
          </a:p>
        </p:txBody>
      </p:sp>
      <p:sp>
        <p:nvSpPr>
          <p:cNvPr id="3" name="Marcador de texto 2"/>
          <p:cNvSpPr>
            <a:spLocks noGrp="1"/>
          </p:cNvSpPr>
          <p:nvPr>
            <p:ph type="body" sz="quarter" idx="10"/>
          </p:nvPr>
        </p:nvSpPr>
        <p:spPr/>
        <p:txBody>
          <a:bodyPr/>
          <a:lstStyle/>
          <a:p>
            <a:r>
              <a:rPr lang="es-ES" dirty="0"/>
              <a:t>En las aplicaciones móviles, las acciones suelen invocarse en respuesta a una acción del usuario, como un clic en un botón, que puede implementarse creando un gestor de eventos en el </a:t>
            </a:r>
            <a:r>
              <a:rPr lang="es-ES" dirty="0" err="1"/>
              <a:t>code-behind</a:t>
            </a:r>
            <a:r>
              <a:rPr lang="es-ES" dirty="0"/>
              <a:t>.</a:t>
            </a:r>
          </a:p>
          <a:p>
            <a:r>
              <a:rPr lang="es-ES" dirty="0"/>
              <a:t>Sin embargo, en el patrón MVVM, la responsabilidad de implementar la acción recae en el </a:t>
            </a:r>
            <a:r>
              <a:rPr lang="es-ES" dirty="0" err="1"/>
              <a:t>view</a:t>
            </a:r>
            <a:r>
              <a:rPr lang="es-ES" dirty="0"/>
              <a:t> </a:t>
            </a:r>
            <a:r>
              <a:rPr lang="es-ES" dirty="0" err="1"/>
              <a:t>model</a:t>
            </a:r>
            <a:r>
              <a:rPr lang="es-ES" dirty="0"/>
              <a:t>, y debe evitarse colocar el código en el </a:t>
            </a:r>
            <a:r>
              <a:rPr lang="es-ES" dirty="0" err="1"/>
              <a:t>code-behind</a:t>
            </a:r>
            <a:r>
              <a:rPr lang="es-ES" dirty="0"/>
              <a:t>.</a:t>
            </a:r>
          </a:p>
          <a:p>
            <a:r>
              <a:rPr lang="es-ES" dirty="0"/>
              <a:t>Los comandos proporcionan una forma conveniente de representar acciones que pueden estar vinculadas a controles en la interfaz de usuario. Encapsulan el código que implementa la acción y ayudan a mantenerla desacoplada de su representación visual en la vista. </a:t>
            </a:r>
          </a:p>
          <a:p>
            <a:r>
              <a:rPr lang="es-ES" dirty="0" err="1"/>
              <a:t>Xamarin.Forms</a:t>
            </a:r>
            <a:r>
              <a:rPr lang="es-ES" dirty="0"/>
              <a:t> incluye controles que pueden ser conectados declarativamente a un comando, y estos controles invocarán el comando cuando el usuario interactúe con el control.</a:t>
            </a:r>
          </a:p>
        </p:txBody>
      </p:sp>
    </p:spTree>
    <p:extLst>
      <p:ext uri="{BB962C8B-B14F-4D97-AF65-F5344CB8AC3E}">
        <p14:creationId xmlns:p14="http://schemas.microsoft.com/office/powerpoint/2010/main" val="34388291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780" y="0"/>
            <a:ext cx="11624186" cy="1057835"/>
          </a:xfrm>
        </p:spPr>
        <p:txBody>
          <a:bodyPr/>
          <a:lstStyle/>
          <a:p>
            <a:r>
              <a:rPr lang="es-ES" dirty="0"/>
              <a:t>COMANDOS</a:t>
            </a:r>
          </a:p>
        </p:txBody>
      </p:sp>
      <p:sp>
        <p:nvSpPr>
          <p:cNvPr id="3" name="Marcador de texto 2"/>
          <p:cNvSpPr>
            <a:spLocks noGrp="1"/>
          </p:cNvSpPr>
          <p:nvPr>
            <p:ph type="body" sz="quarter" idx="10"/>
          </p:nvPr>
        </p:nvSpPr>
        <p:spPr/>
        <p:txBody>
          <a:bodyPr/>
          <a:lstStyle/>
          <a:p>
            <a:r>
              <a:rPr lang="es-ES" dirty="0"/>
              <a:t>Los View-</a:t>
            </a:r>
            <a:r>
              <a:rPr lang="es-ES" dirty="0" err="1"/>
              <a:t>Models</a:t>
            </a:r>
            <a:r>
              <a:rPr lang="es-ES" dirty="0"/>
              <a:t> normalmente exponen los comandos como propiedades, enlazables desde la vista a través de la interfaz </a:t>
            </a:r>
            <a:r>
              <a:rPr lang="es-ES" dirty="0" err="1"/>
              <a:t>ICommand</a:t>
            </a:r>
            <a:endParaRPr lang="es-ES" dirty="0"/>
          </a:p>
          <a:p>
            <a:r>
              <a:rPr lang="es-ES" dirty="0"/>
              <a:t>Varios controles de Xamarin Forms proporcionan una propiedad </a:t>
            </a:r>
            <a:r>
              <a:rPr lang="es-ES" dirty="0" err="1"/>
              <a:t>Command</a:t>
            </a:r>
            <a:r>
              <a:rPr lang="es-ES" dirty="0"/>
              <a:t>, que pueden ser enlazadas a través de un objeto </a:t>
            </a:r>
            <a:r>
              <a:rPr lang="es-ES" dirty="0" err="1"/>
              <a:t>ICommand</a:t>
            </a:r>
            <a:endParaRPr lang="es-ES" dirty="0"/>
          </a:p>
        </p:txBody>
      </p:sp>
      <p:sp>
        <p:nvSpPr>
          <p:cNvPr id="4" name="Rectángulo 3"/>
          <p:cNvSpPr/>
          <p:nvPr/>
        </p:nvSpPr>
        <p:spPr>
          <a:xfrm>
            <a:off x="746234" y="3453862"/>
            <a:ext cx="9911256" cy="1754326"/>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public</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ICommand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RefreshCommand</a:t>
            </a:r>
            <a:r>
              <a:rPr lang="en-US" dirty="0">
                <a:solidFill>
                  <a:srgbClr val="000000"/>
                </a:solidFill>
                <a:highlight>
                  <a:srgbClr val="FFFFFF"/>
                </a:highlight>
                <a:latin typeface="Consolas" panose="020B0609020204030204" pitchFamily="49" charset="0"/>
              </a:rPr>
              <a:t> =&gt;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Command(</a:t>
            </a:r>
            <a:r>
              <a:rPr lang="en-US" dirty="0" err="1">
                <a:solidFill>
                  <a:srgbClr val="000000"/>
                </a:solidFill>
                <a:highlight>
                  <a:srgbClr val="FFFFFF"/>
                </a:highlight>
                <a:latin typeface="Consolas" panose="020B0609020204030204" pitchFamily="49" charset="0"/>
              </a:rPr>
              <a:t>OnRefreshCommand</a:t>
            </a:r>
            <a:r>
              <a:rPr lang="en-US" dirty="0">
                <a:solidFill>
                  <a:srgbClr val="000000"/>
                </a:solidFill>
                <a:highlight>
                  <a:srgbClr val="FFFFFF"/>
                </a:highlight>
                <a:latin typeface="Consolas" panose="020B0609020204030204" pitchFamily="49" charset="0"/>
              </a:rPr>
              <a:t>);</a:t>
            </a:r>
          </a:p>
          <a:p>
            <a:endParaRPr lang="es-ES" dirty="0">
              <a:solidFill>
                <a:srgbClr val="000000"/>
              </a:solidFill>
              <a:highlight>
                <a:srgbClr val="FFFFFF"/>
              </a:highlight>
              <a:latin typeface="Consolas" panose="020B0609020204030204" pitchFamily="49" charset="0"/>
            </a:endParaRPr>
          </a:p>
          <a:p>
            <a:r>
              <a:rPr lang="es-ES" dirty="0" err="1">
                <a:solidFill>
                  <a:srgbClr val="0000FF"/>
                </a:solidFill>
                <a:highlight>
                  <a:srgbClr val="FFFFFF"/>
                </a:highlight>
                <a:latin typeface="Consolas" panose="020B0609020204030204" pitchFamily="49" charset="0"/>
              </a:rPr>
              <a:t>private</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async</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void</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OnRefreshCommand</a:t>
            </a:r>
            <a:r>
              <a:rPr lang="es-ES" dirty="0">
                <a:solidFill>
                  <a:srgbClr val="000000"/>
                </a:solidFill>
                <a:highlight>
                  <a:srgbClr val="FFFFFF"/>
                </a:highlight>
                <a:latin typeface="Consolas" panose="020B0609020204030204" pitchFamily="49" charset="0"/>
              </a:rPr>
              <a:t>()</a:t>
            </a:r>
          </a:p>
          <a:p>
            <a:r>
              <a:rPr lang="es-ES" dirty="0">
                <a:solidFill>
                  <a:srgbClr val="000000"/>
                </a:solidFill>
                <a:highlight>
                  <a:srgbClr val="FFFFFF"/>
                </a:highlight>
                <a:latin typeface="Consolas" panose="020B0609020204030204" pitchFamily="49" charset="0"/>
              </a:rPr>
              <a:t>{</a:t>
            </a:r>
          </a:p>
          <a:p>
            <a:r>
              <a:rPr lang="es-ES" dirty="0">
                <a:solidFill>
                  <a:srgbClr val="0000FF"/>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await</a:t>
            </a:r>
            <a:r>
              <a:rPr lang="es-ES" dirty="0">
                <a:solidFill>
                  <a:srgbClr val="000000"/>
                </a:solidFill>
                <a:highlight>
                  <a:srgbClr val="FFFFFF"/>
                </a:highlight>
                <a:latin typeface="Consolas" panose="020B0609020204030204" pitchFamily="49" charset="0"/>
              </a:rPr>
              <a:t> </a:t>
            </a:r>
            <a:r>
              <a:rPr lang="es-ES" dirty="0" err="1">
                <a:solidFill>
                  <a:srgbClr val="000000"/>
                </a:solidFill>
                <a:highlight>
                  <a:srgbClr val="FFFFFF"/>
                </a:highlight>
                <a:latin typeface="Consolas" panose="020B0609020204030204" pitchFamily="49" charset="0"/>
              </a:rPr>
              <a:t>LoadData</a:t>
            </a:r>
            <a:r>
              <a:rPr lang="es-ES" dirty="0">
                <a:solidFill>
                  <a:srgbClr val="000000"/>
                </a:solidFill>
                <a:highlight>
                  <a:srgbClr val="FFFFFF"/>
                </a:highlight>
                <a:latin typeface="Consolas" panose="020B0609020204030204" pitchFamily="49" charset="0"/>
              </a:rPr>
              <a:t>();</a:t>
            </a:r>
          </a:p>
          <a:p>
            <a:r>
              <a:rPr lang="es-ES" dirty="0">
                <a:solidFill>
                  <a:srgbClr val="000000"/>
                </a:solidFill>
                <a:highlight>
                  <a:srgbClr val="FFFFFF"/>
                </a:highlight>
                <a:latin typeface="Consolas" panose="020B0609020204030204" pitchFamily="49" charset="0"/>
              </a:rPr>
              <a:t>}</a:t>
            </a:r>
            <a:endParaRPr lang="es-ES" dirty="0"/>
          </a:p>
        </p:txBody>
      </p:sp>
      <p:sp>
        <p:nvSpPr>
          <p:cNvPr id="5" name="CuadroTexto 4"/>
          <p:cNvSpPr txBox="1"/>
          <p:nvPr/>
        </p:nvSpPr>
        <p:spPr>
          <a:xfrm>
            <a:off x="488731" y="3058732"/>
            <a:ext cx="1393330" cy="369332"/>
          </a:xfrm>
          <a:prstGeom prst="rect">
            <a:avLst/>
          </a:prstGeom>
          <a:noFill/>
        </p:spPr>
        <p:txBody>
          <a:bodyPr wrap="none" rtlCol="0">
            <a:spAutoFit/>
          </a:bodyPr>
          <a:lstStyle/>
          <a:p>
            <a:r>
              <a:rPr lang="es-ES" dirty="0"/>
              <a:t>VIEWMODEL</a:t>
            </a:r>
          </a:p>
        </p:txBody>
      </p:sp>
      <p:sp>
        <p:nvSpPr>
          <p:cNvPr id="7" name="Rectángulo 6"/>
          <p:cNvSpPr/>
          <p:nvPr/>
        </p:nvSpPr>
        <p:spPr>
          <a:xfrm>
            <a:off x="746234" y="5824090"/>
            <a:ext cx="8965325" cy="369332"/>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Button</a:t>
            </a:r>
            <a:r>
              <a:rPr lang="en-US" dirty="0">
                <a:solidFill>
                  <a:srgbClr val="FF0000"/>
                </a:solidFill>
                <a:highlight>
                  <a:srgbClr val="FFFFFF"/>
                </a:highlight>
                <a:latin typeface="Consolas" panose="020B0609020204030204" pitchFamily="49" charset="0"/>
              </a:rPr>
              <a:t> Text</a:t>
            </a:r>
            <a:r>
              <a:rPr lang="en-US" dirty="0">
                <a:solidFill>
                  <a:srgbClr val="0000FF"/>
                </a:solidFill>
                <a:highlight>
                  <a:srgbClr val="FFFFFF"/>
                </a:highlight>
                <a:latin typeface="Consolas" panose="020B0609020204030204" pitchFamily="49" charset="0"/>
              </a:rPr>
              <a:t>="Refresh"</a:t>
            </a:r>
            <a:r>
              <a:rPr lang="en-US" dirty="0">
                <a:solidFill>
                  <a:srgbClr val="FF0000"/>
                </a:solidFill>
                <a:highlight>
                  <a:srgbClr val="FFFFFF"/>
                </a:highlight>
                <a:latin typeface="Consolas" panose="020B0609020204030204" pitchFamily="49" charset="0"/>
              </a:rPr>
              <a:t> Command</a:t>
            </a:r>
            <a:r>
              <a:rPr lang="en-US" dirty="0">
                <a:solidFill>
                  <a:srgbClr val="0000FF"/>
                </a:solidFill>
                <a:highlight>
                  <a:srgbClr val="FFFFFF"/>
                </a:highlight>
                <a:latin typeface="Consolas" panose="020B0609020204030204" pitchFamily="49" charset="0"/>
              </a:rPr>
              <a:t>="{</a:t>
            </a:r>
            <a:r>
              <a:rPr lang="en-US" dirty="0">
                <a:solidFill>
                  <a:srgbClr val="A31515"/>
                </a:solidFill>
                <a:highlight>
                  <a:srgbClr val="FFFFFF"/>
                </a:highlight>
                <a:latin typeface="Consolas" panose="020B0609020204030204" pitchFamily="49" charset="0"/>
              </a:rPr>
              <a:t>Binding</a:t>
            </a:r>
            <a:r>
              <a:rPr lang="en-US" dirty="0">
                <a:solidFill>
                  <a:srgbClr val="FF0000"/>
                </a:solidFill>
                <a:highlight>
                  <a:srgbClr val="FFFFFF"/>
                </a:highlight>
                <a:latin typeface="Consolas" panose="020B0609020204030204" pitchFamily="49" charset="0"/>
              </a:rPr>
              <a:t> </a:t>
            </a:r>
            <a:r>
              <a:rPr lang="en-US" dirty="0" err="1">
                <a:solidFill>
                  <a:srgbClr val="FF0000"/>
                </a:solidFill>
                <a:highlight>
                  <a:srgbClr val="FFFFFF"/>
                </a:highlight>
                <a:latin typeface="Consolas" panose="020B0609020204030204" pitchFamily="49" charset="0"/>
              </a:rPr>
              <a:t>RefreshCommand</a:t>
            </a:r>
            <a:r>
              <a:rPr lang="en-US" dirty="0">
                <a:solidFill>
                  <a:srgbClr val="0000FF"/>
                </a:solidFill>
                <a:highlight>
                  <a:srgbClr val="FFFFFF"/>
                </a:highlight>
                <a:latin typeface="Consolas" panose="020B0609020204030204" pitchFamily="49" charset="0"/>
              </a:rPr>
              <a:t>}"/&gt;</a:t>
            </a:r>
            <a:endParaRPr lang="es-ES" dirty="0"/>
          </a:p>
        </p:txBody>
      </p:sp>
      <p:sp>
        <p:nvSpPr>
          <p:cNvPr id="8" name="CuadroTexto 7"/>
          <p:cNvSpPr txBox="1"/>
          <p:nvPr/>
        </p:nvSpPr>
        <p:spPr>
          <a:xfrm>
            <a:off x="488731" y="5454758"/>
            <a:ext cx="691215" cy="369332"/>
          </a:xfrm>
          <a:prstGeom prst="rect">
            <a:avLst/>
          </a:prstGeom>
          <a:noFill/>
        </p:spPr>
        <p:txBody>
          <a:bodyPr wrap="none" rtlCol="0">
            <a:spAutoFit/>
          </a:bodyPr>
          <a:lstStyle/>
          <a:p>
            <a:r>
              <a:rPr lang="es-ES" dirty="0"/>
              <a:t>VIEW</a:t>
            </a:r>
          </a:p>
        </p:txBody>
      </p:sp>
    </p:spTree>
    <p:extLst>
      <p:ext uri="{BB962C8B-B14F-4D97-AF65-F5344CB8AC3E}">
        <p14:creationId xmlns:p14="http://schemas.microsoft.com/office/powerpoint/2010/main" val="2059619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1739B49-8ED7-4CF5-A5D9-0074DFFFD0A3}"/>
              </a:ext>
            </a:extLst>
          </p:cNvPr>
          <p:cNvSpPr>
            <a:spLocks noGrp="1"/>
          </p:cNvSpPr>
          <p:nvPr>
            <p:ph type="title"/>
          </p:nvPr>
        </p:nvSpPr>
        <p:spPr/>
        <p:txBody>
          <a:bodyPr/>
          <a:lstStyle/>
          <a:p>
            <a:r>
              <a:rPr lang="es-ES" dirty="0"/>
              <a:t>Novedades versión (4.0)</a:t>
            </a:r>
          </a:p>
        </p:txBody>
      </p:sp>
      <p:sp>
        <p:nvSpPr>
          <p:cNvPr id="5" name="Marcador de texto 4">
            <a:extLst>
              <a:ext uri="{FF2B5EF4-FFF2-40B4-BE49-F238E27FC236}">
                <a16:creationId xmlns:a16="http://schemas.microsoft.com/office/drawing/2014/main" id="{3EF9A01C-589F-4374-B543-650E1DDDF26A}"/>
              </a:ext>
            </a:extLst>
          </p:cNvPr>
          <p:cNvSpPr>
            <a:spLocks noGrp="1"/>
          </p:cNvSpPr>
          <p:nvPr>
            <p:ph type="body" idx="1"/>
          </p:nvPr>
        </p:nvSpPr>
        <p:spPr/>
        <p:txBody>
          <a:bodyPr/>
          <a:lstStyle/>
          <a:p>
            <a:r>
              <a:rPr lang="es-ES" dirty="0"/>
              <a:t>Shell, </a:t>
            </a:r>
            <a:r>
              <a:rPr lang="es-ES" dirty="0" err="1"/>
              <a:t>Vision</a:t>
            </a:r>
            <a:r>
              <a:rPr lang="es-ES" dirty="0"/>
              <a:t>, </a:t>
            </a:r>
            <a:r>
              <a:rPr lang="es-ES" dirty="0" err="1"/>
              <a:t>CollectionView</a:t>
            </a:r>
            <a:endParaRPr lang="es-ES" dirty="0"/>
          </a:p>
        </p:txBody>
      </p:sp>
    </p:spTree>
    <p:extLst>
      <p:ext uri="{BB962C8B-B14F-4D97-AF65-F5344CB8AC3E}">
        <p14:creationId xmlns:p14="http://schemas.microsoft.com/office/powerpoint/2010/main" val="328487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C5A7E-61F6-4D4B-BAB1-37F6B172D327}"/>
              </a:ext>
            </a:extLst>
          </p:cNvPr>
          <p:cNvSpPr>
            <a:spLocks noGrp="1"/>
          </p:cNvSpPr>
          <p:nvPr>
            <p:ph type="title"/>
          </p:nvPr>
        </p:nvSpPr>
        <p:spPr/>
        <p:txBody>
          <a:bodyPr/>
          <a:lstStyle/>
          <a:p>
            <a:r>
              <a:rPr lang="es-ES" dirty="0"/>
              <a:t>¿Qué se queda fuera?</a:t>
            </a:r>
          </a:p>
        </p:txBody>
      </p:sp>
      <p:sp>
        <p:nvSpPr>
          <p:cNvPr id="3" name="Marcador de texto 2">
            <a:extLst>
              <a:ext uri="{FF2B5EF4-FFF2-40B4-BE49-F238E27FC236}">
                <a16:creationId xmlns:a16="http://schemas.microsoft.com/office/drawing/2014/main" id="{19532E78-DF1B-4465-9698-32AE4756E3D6}"/>
              </a:ext>
            </a:extLst>
          </p:cNvPr>
          <p:cNvSpPr>
            <a:spLocks noGrp="1"/>
          </p:cNvSpPr>
          <p:nvPr>
            <p:ph type="body" sz="quarter" idx="10"/>
          </p:nvPr>
        </p:nvSpPr>
        <p:spPr/>
        <p:txBody>
          <a:bodyPr/>
          <a:lstStyle/>
          <a:p>
            <a:pPr lvl="0"/>
            <a:r>
              <a:rPr lang="es-ES" dirty="0"/>
              <a:t>EFECTOS</a:t>
            </a:r>
            <a:endParaRPr lang="es-ES" dirty="0">
              <a:solidFill>
                <a:schemeClr val="accent1"/>
              </a:solidFill>
            </a:endParaRPr>
          </a:p>
          <a:p>
            <a:pPr lvl="0"/>
            <a:r>
              <a:rPr lang="es-ES" dirty="0"/>
              <a:t>BEHAVIORS</a:t>
            </a:r>
          </a:p>
          <a:p>
            <a:pPr lvl="0"/>
            <a:r>
              <a:rPr lang="es-ES" dirty="0"/>
              <a:t>PERSISTENCIA </a:t>
            </a:r>
          </a:p>
          <a:p>
            <a:pPr lvl="0"/>
            <a:r>
              <a:rPr lang="es-ES" dirty="0"/>
              <a:t>ACCESO AL HARDWARE DEL DISPOSITIVO</a:t>
            </a:r>
          </a:p>
          <a:p>
            <a:r>
              <a:rPr lang="es-ES" dirty="0"/>
              <a:t>TESTS UNITARIOS</a:t>
            </a:r>
          </a:p>
          <a:p>
            <a:r>
              <a:rPr lang="es-ES" dirty="0"/>
              <a:t>TESTS DE INTERFAZ</a:t>
            </a:r>
          </a:p>
          <a:p>
            <a:r>
              <a:rPr lang="es-ES" dirty="0"/>
              <a:t>PERFORMANCE</a:t>
            </a:r>
          </a:p>
          <a:p>
            <a:pPr lvl="0"/>
            <a:endParaRPr lang="es-ES" dirty="0">
              <a:solidFill>
                <a:srgbClr val="7F4456"/>
              </a:solidFill>
            </a:endParaRPr>
          </a:p>
          <a:p>
            <a:endParaRPr lang="es-ES" dirty="0"/>
          </a:p>
        </p:txBody>
      </p:sp>
    </p:spTree>
    <p:extLst>
      <p:ext uri="{BB962C8B-B14F-4D97-AF65-F5344CB8AC3E}">
        <p14:creationId xmlns:p14="http://schemas.microsoft.com/office/powerpoint/2010/main" val="33937828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E2E73-417B-4049-AB75-0CDE1F90D945}"/>
              </a:ext>
            </a:extLst>
          </p:cNvPr>
          <p:cNvSpPr>
            <a:spLocks noGrp="1"/>
          </p:cNvSpPr>
          <p:nvPr>
            <p:ph type="title"/>
          </p:nvPr>
        </p:nvSpPr>
        <p:spPr/>
        <p:txBody>
          <a:bodyPr/>
          <a:lstStyle/>
          <a:p>
            <a:r>
              <a:rPr lang="es-ES" dirty="0"/>
              <a:t>SHELL</a:t>
            </a:r>
          </a:p>
        </p:txBody>
      </p:sp>
      <p:sp>
        <p:nvSpPr>
          <p:cNvPr id="3" name="Marcador de texto 2">
            <a:extLst>
              <a:ext uri="{FF2B5EF4-FFF2-40B4-BE49-F238E27FC236}">
                <a16:creationId xmlns:a16="http://schemas.microsoft.com/office/drawing/2014/main" id="{356C4509-195E-41D8-AE17-65C279693F77}"/>
              </a:ext>
            </a:extLst>
          </p:cNvPr>
          <p:cNvSpPr>
            <a:spLocks noGrp="1"/>
          </p:cNvSpPr>
          <p:nvPr>
            <p:ph type="body" sz="quarter" idx="10"/>
          </p:nvPr>
        </p:nvSpPr>
        <p:spPr/>
        <p:txBody>
          <a:bodyPr/>
          <a:lstStyle/>
          <a:p>
            <a:r>
              <a:rPr lang="es-ES" dirty="0"/>
              <a:t>Xamarin.Forms Shell es un contenedor para aplicaciones que proporciona características fundamentales de la interfaz de usuario que requieren la mayoría de las aplicaciones, lo que le permite centrarse en la carga de trabajo principal de la aplicación. Las aplicaciones de Shell se ofrecen con la siguiente funcionalidad:</a:t>
            </a:r>
          </a:p>
          <a:p>
            <a:pPr lvl="1"/>
            <a:r>
              <a:rPr lang="es-ES" dirty="0"/>
              <a:t>Un único lugar para describir la estructura visual de una aplicación.</a:t>
            </a:r>
          </a:p>
          <a:p>
            <a:pPr lvl="1"/>
            <a:r>
              <a:rPr lang="es-ES" dirty="0"/>
              <a:t>Una interfaz de usuario de navegación común.</a:t>
            </a:r>
          </a:p>
          <a:p>
            <a:pPr lvl="1"/>
            <a:r>
              <a:rPr lang="es-ES" dirty="0"/>
              <a:t>Un servicio de navegación con enlaces profundos (Deep links).</a:t>
            </a:r>
          </a:p>
          <a:p>
            <a:pPr lvl="1"/>
            <a:r>
              <a:rPr lang="es-ES" dirty="0"/>
              <a:t>Un gestor de búsqueda integrado.</a:t>
            </a:r>
          </a:p>
          <a:p>
            <a:pPr lvl="1"/>
            <a:endParaRPr lang="es-ES" dirty="0"/>
          </a:p>
          <a:p>
            <a:pPr lvl="1"/>
            <a:endParaRPr lang="es-ES" dirty="0"/>
          </a:p>
        </p:txBody>
      </p:sp>
      <p:sp>
        <p:nvSpPr>
          <p:cNvPr id="4" name="Rectángulo 3">
            <a:extLst>
              <a:ext uri="{FF2B5EF4-FFF2-40B4-BE49-F238E27FC236}">
                <a16:creationId xmlns:a16="http://schemas.microsoft.com/office/drawing/2014/main" id="{A7039651-1B68-49C0-894D-FBD252ECEEDF}"/>
              </a:ext>
            </a:extLst>
          </p:cNvPr>
          <p:cNvSpPr/>
          <p:nvPr/>
        </p:nvSpPr>
        <p:spPr>
          <a:xfrm>
            <a:off x="3979817" y="6066750"/>
            <a:ext cx="8116389" cy="369332"/>
          </a:xfrm>
          <a:prstGeom prst="rect">
            <a:avLst/>
          </a:prstGeom>
        </p:spPr>
        <p:txBody>
          <a:bodyPr wrap="square">
            <a:spAutoFit/>
          </a:bodyPr>
          <a:lstStyle/>
          <a:p>
            <a:r>
              <a:rPr lang="es-ES" dirty="0">
                <a:hlinkClick r:id="rId2"/>
              </a:rPr>
              <a:t>https://docs.microsoft.com/es-es/xamarin/xamarin-forms/app-fundamentals/shell</a:t>
            </a:r>
            <a:endParaRPr lang="es-ES" dirty="0"/>
          </a:p>
        </p:txBody>
      </p:sp>
    </p:spTree>
    <p:extLst>
      <p:ext uri="{BB962C8B-B14F-4D97-AF65-F5344CB8AC3E}">
        <p14:creationId xmlns:p14="http://schemas.microsoft.com/office/powerpoint/2010/main" val="1397260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B8C80-9ABD-49FE-A36F-79BEEF9425A4}"/>
              </a:ext>
            </a:extLst>
          </p:cNvPr>
          <p:cNvSpPr>
            <a:spLocks noGrp="1"/>
          </p:cNvSpPr>
          <p:nvPr>
            <p:ph type="title"/>
          </p:nvPr>
        </p:nvSpPr>
        <p:spPr/>
        <p:txBody>
          <a:bodyPr/>
          <a:lstStyle/>
          <a:p>
            <a:r>
              <a:rPr lang="es-ES" dirty="0"/>
              <a:t>Ejemplos Shell (Android)</a:t>
            </a:r>
          </a:p>
        </p:txBody>
      </p:sp>
      <p:sp>
        <p:nvSpPr>
          <p:cNvPr id="3" name="Marcador de texto 2">
            <a:extLst>
              <a:ext uri="{FF2B5EF4-FFF2-40B4-BE49-F238E27FC236}">
                <a16:creationId xmlns:a16="http://schemas.microsoft.com/office/drawing/2014/main" id="{EAE660B9-6B6B-4CE1-8B29-A6170D4EC468}"/>
              </a:ext>
            </a:extLst>
          </p:cNvPr>
          <p:cNvSpPr>
            <a:spLocks noGrp="1"/>
          </p:cNvSpPr>
          <p:nvPr>
            <p:ph type="body" sz="quarter" idx="10"/>
          </p:nvPr>
        </p:nvSpPr>
        <p:spPr/>
        <p:txBody>
          <a:bodyPr/>
          <a:lstStyle/>
          <a:p>
            <a:endParaRPr lang="es-ES"/>
          </a:p>
        </p:txBody>
      </p:sp>
      <p:pic>
        <p:nvPicPr>
          <p:cNvPr id="4" name="Picture 3">
            <a:extLst>
              <a:ext uri="{FF2B5EF4-FFF2-40B4-BE49-F238E27FC236}">
                <a16:creationId xmlns:a16="http://schemas.microsoft.com/office/drawing/2014/main" id="{DCD3FE6B-00A4-4AC3-93D3-E883346BD903}"/>
              </a:ext>
            </a:extLst>
          </p:cNvPr>
          <p:cNvPicPr>
            <a:picLocks noChangeAspect="1"/>
          </p:cNvPicPr>
          <p:nvPr/>
        </p:nvPicPr>
        <p:blipFill>
          <a:blip r:embed="rId2"/>
          <a:stretch>
            <a:fillRect/>
          </a:stretch>
        </p:blipFill>
        <p:spPr>
          <a:xfrm>
            <a:off x="269240" y="1820884"/>
            <a:ext cx="2163376" cy="3954483"/>
          </a:xfrm>
          <a:prstGeom prst="rect">
            <a:avLst/>
          </a:prstGeom>
        </p:spPr>
      </p:pic>
      <p:pic>
        <p:nvPicPr>
          <p:cNvPr id="5" name="Picture 4">
            <a:extLst>
              <a:ext uri="{FF2B5EF4-FFF2-40B4-BE49-F238E27FC236}">
                <a16:creationId xmlns:a16="http://schemas.microsoft.com/office/drawing/2014/main" id="{57302653-EFF8-4031-B5A0-A71B15C75D46}"/>
              </a:ext>
            </a:extLst>
          </p:cNvPr>
          <p:cNvPicPr>
            <a:picLocks noChangeAspect="1"/>
          </p:cNvPicPr>
          <p:nvPr/>
        </p:nvPicPr>
        <p:blipFill>
          <a:blip r:embed="rId3"/>
          <a:stretch>
            <a:fillRect/>
          </a:stretch>
        </p:blipFill>
        <p:spPr>
          <a:xfrm>
            <a:off x="2642356" y="1820884"/>
            <a:ext cx="2163376" cy="3954483"/>
          </a:xfrm>
          <a:prstGeom prst="rect">
            <a:avLst/>
          </a:prstGeom>
        </p:spPr>
      </p:pic>
      <p:pic>
        <p:nvPicPr>
          <p:cNvPr id="6" name="Picture 5">
            <a:extLst>
              <a:ext uri="{FF2B5EF4-FFF2-40B4-BE49-F238E27FC236}">
                <a16:creationId xmlns:a16="http://schemas.microsoft.com/office/drawing/2014/main" id="{BA3032A7-8C8E-4CA3-B01B-841E7B9AA670}"/>
              </a:ext>
            </a:extLst>
          </p:cNvPr>
          <p:cNvPicPr>
            <a:picLocks noChangeAspect="1"/>
          </p:cNvPicPr>
          <p:nvPr/>
        </p:nvPicPr>
        <p:blipFill>
          <a:blip r:embed="rId4"/>
          <a:stretch>
            <a:fillRect/>
          </a:stretch>
        </p:blipFill>
        <p:spPr>
          <a:xfrm>
            <a:off x="5015472" y="1820884"/>
            <a:ext cx="2163376" cy="3954483"/>
          </a:xfrm>
          <a:prstGeom prst="rect">
            <a:avLst/>
          </a:prstGeom>
        </p:spPr>
      </p:pic>
      <p:pic>
        <p:nvPicPr>
          <p:cNvPr id="7" name="Picture 6">
            <a:extLst>
              <a:ext uri="{FF2B5EF4-FFF2-40B4-BE49-F238E27FC236}">
                <a16:creationId xmlns:a16="http://schemas.microsoft.com/office/drawing/2014/main" id="{2A422036-0D99-447F-8AE2-31F0AC431736}"/>
              </a:ext>
            </a:extLst>
          </p:cNvPr>
          <p:cNvPicPr>
            <a:picLocks noChangeAspect="1"/>
          </p:cNvPicPr>
          <p:nvPr/>
        </p:nvPicPr>
        <p:blipFill>
          <a:blip r:embed="rId5"/>
          <a:stretch>
            <a:fillRect/>
          </a:stretch>
        </p:blipFill>
        <p:spPr>
          <a:xfrm>
            <a:off x="7388588" y="1820884"/>
            <a:ext cx="2163376" cy="3954483"/>
          </a:xfrm>
          <a:prstGeom prst="rect">
            <a:avLst/>
          </a:prstGeom>
        </p:spPr>
      </p:pic>
      <p:pic>
        <p:nvPicPr>
          <p:cNvPr id="8" name="Picture 7">
            <a:extLst>
              <a:ext uri="{FF2B5EF4-FFF2-40B4-BE49-F238E27FC236}">
                <a16:creationId xmlns:a16="http://schemas.microsoft.com/office/drawing/2014/main" id="{38872B17-0FB2-4FBB-BD81-01E274979A34}"/>
              </a:ext>
            </a:extLst>
          </p:cNvPr>
          <p:cNvPicPr>
            <a:picLocks noChangeAspect="1"/>
          </p:cNvPicPr>
          <p:nvPr/>
        </p:nvPicPr>
        <p:blipFill>
          <a:blip r:embed="rId6"/>
          <a:stretch>
            <a:fillRect/>
          </a:stretch>
        </p:blipFill>
        <p:spPr>
          <a:xfrm>
            <a:off x="9761704" y="1820884"/>
            <a:ext cx="2163376" cy="3954483"/>
          </a:xfrm>
          <a:prstGeom prst="rect">
            <a:avLst/>
          </a:prstGeom>
        </p:spPr>
      </p:pic>
      <p:sp>
        <p:nvSpPr>
          <p:cNvPr id="9" name="CuadroTexto 8">
            <a:extLst>
              <a:ext uri="{FF2B5EF4-FFF2-40B4-BE49-F238E27FC236}">
                <a16:creationId xmlns:a16="http://schemas.microsoft.com/office/drawing/2014/main" id="{1F358FA3-5516-4BEA-9CCC-CBF076C8ECDD}"/>
              </a:ext>
            </a:extLst>
          </p:cNvPr>
          <p:cNvSpPr txBox="1"/>
          <p:nvPr/>
        </p:nvSpPr>
        <p:spPr>
          <a:xfrm>
            <a:off x="6698649" y="6353749"/>
            <a:ext cx="5226431" cy="369332"/>
          </a:xfrm>
          <a:prstGeom prst="rect">
            <a:avLst/>
          </a:prstGeom>
          <a:noFill/>
        </p:spPr>
        <p:txBody>
          <a:bodyPr wrap="none" rtlCol="0">
            <a:spAutoFit/>
          </a:bodyPr>
          <a:lstStyle/>
          <a:p>
            <a:r>
              <a:rPr lang="es-ES" dirty="0"/>
              <a:t>Varias de las diapositivas de Shell son de Javier Suarez</a:t>
            </a:r>
          </a:p>
        </p:txBody>
      </p:sp>
    </p:spTree>
    <p:extLst>
      <p:ext uri="{BB962C8B-B14F-4D97-AF65-F5344CB8AC3E}">
        <p14:creationId xmlns:p14="http://schemas.microsoft.com/office/powerpoint/2010/main" val="357134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03E24-3C4A-4756-903F-CF8557D0FF52}"/>
              </a:ext>
            </a:extLst>
          </p:cNvPr>
          <p:cNvSpPr>
            <a:spLocks noGrp="1"/>
          </p:cNvSpPr>
          <p:nvPr>
            <p:ph type="title"/>
          </p:nvPr>
        </p:nvSpPr>
        <p:spPr/>
        <p:txBody>
          <a:bodyPr/>
          <a:lstStyle/>
          <a:p>
            <a:r>
              <a:rPr lang="es-ES" dirty="0"/>
              <a:t>Y en iOS</a:t>
            </a:r>
          </a:p>
        </p:txBody>
      </p:sp>
      <p:sp>
        <p:nvSpPr>
          <p:cNvPr id="3" name="Marcador de texto 2">
            <a:extLst>
              <a:ext uri="{FF2B5EF4-FFF2-40B4-BE49-F238E27FC236}">
                <a16:creationId xmlns:a16="http://schemas.microsoft.com/office/drawing/2014/main" id="{6FCB7B64-8E40-4C4A-AC54-9B8325C3837B}"/>
              </a:ext>
            </a:extLst>
          </p:cNvPr>
          <p:cNvSpPr>
            <a:spLocks noGrp="1"/>
          </p:cNvSpPr>
          <p:nvPr>
            <p:ph type="body" sz="quarter" idx="10"/>
          </p:nvPr>
        </p:nvSpPr>
        <p:spPr/>
        <p:txBody>
          <a:bodyPr/>
          <a:lstStyle/>
          <a:p>
            <a:endParaRPr lang="es-ES" dirty="0"/>
          </a:p>
        </p:txBody>
      </p:sp>
      <p:pic>
        <p:nvPicPr>
          <p:cNvPr id="4" name="Picture 3">
            <a:extLst>
              <a:ext uri="{FF2B5EF4-FFF2-40B4-BE49-F238E27FC236}">
                <a16:creationId xmlns:a16="http://schemas.microsoft.com/office/drawing/2014/main" id="{D74A32D8-1EB0-4DEA-9452-BC723628A6AE}"/>
              </a:ext>
            </a:extLst>
          </p:cNvPr>
          <p:cNvPicPr>
            <a:picLocks noChangeAspect="1"/>
          </p:cNvPicPr>
          <p:nvPr/>
        </p:nvPicPr>
        <p:blipFill>
          <a:blip r:embed="rId2"/>
          <a:stretch>
            <a:fillRect/>
          </a:stretch>
        </p:blipFill>
        <p:spPr>
          <a:xfrm>
            <a:off x="609417" y="1828799"/>
            <a:ext cx="1981200" cy="3894667"/>
          </a:xfrm>
          <a:prstGeom prst="rect">
            <a:avLst/>
          </a:prstGeom>
        </p:spPr>
      </p:pic>
      <p:pic>
        <p:nvPicPr>
          <p:cNvPr id="5" name="Picture 4">
            <a:extLst>
              <a:ext uri="{FF2B5EF4-FFF2-40B4-BE49-F238E27FC236}">
                <a16:creationId xmlns:a16="http://schemas.microsoft.com/office/drawing/2014/main" id="{E467D512-875D-4683-AEE7-B88D233DA57F}"/>
              </a:ext>
            </a:extLst>
          </p:cNvPr>
          <p:cNvPicPr>
            <a:picLocks noChangeAspect="1"/>
          </p:cNvPicPr>
          <p:nvPr/>
        </p:nvPicPr>
        <p:blipFill>
          <a:blip r:embed="rId3"/>
          <a:stretch>
            <a:fillRect/>
          </a:stretch>
        </p:blipFill>
        <p:spPr>
          <a:xfrm>
            <a:off x="2895417" y="1828437"/>
            <a:ext cx="1981385" cy="3895031"/>
          </a:xfrm>
          <a:prstGeom prst="rect">
            <a:avLst/>
          </a:prstGeom>
        </p:spPr>
      </p:pic>
      <p:pic>
        <p:nvPicPr>
          <p:cNvPr id="6" name="Picture 5">
            <a:extLst>
              <a:ext uri="{FF2B5EF4-FFF2-40B4-BE49-F238E27FC236}">
                <a16:creationId xmlns:a16="http://schemas.microsoft.com/office/drawing/2014/main" id="{D69341C3-EF2D-4196-8E7B-11403D5E81C7}"/>
              </a:ext>
            </a:extLst>
          </p:cNvPr>
          <p:cNvPicPr>
            <a:picLocks noChangeAspect="1"/>
          </p:cNvPicPr>
          <p:nvPr/>
        </p:nvPicPr>
        <p:blipFill>
          <a:blip r:embed="rId4"/>
          <a:stretch>
            <a:fillRect/>
          </a:stretch>
        </p:blipFill>
        <p:spPr>
          <a:xfrm>
            <a:off x="5181600" y="1828436"/>
            <a:ext cx="1981385" cy="3895029"/>
          </a:xfrm>
          <a:prstGeom prst="rect">
            <a:avLst/>
          </a:prstGeom>
        </p:spPr>
      </p:pic>
      <p:pic>
        <p:nvPicPr>
          <p:cNvPr id="7" name="Picture 6">
            <a:extLst>
              <a:ext uri="{FF2B5EF4-FFF2-40B4-BE49-F238E27FC236}">
                <a16:creationId xmlns:a16="http://schemas.microsoft.com/office/drawing/2014/main" id="{01F7BAB1-D420-4141-9ECC-00142A2124A2}"/>
              </a:ext>
            </a:extLst>
          </p:cNvPr>
          <p:cNvPicPr>
            <a:picLocks noChangeAspect="1"/>
          </p:cNvPicPr>
          <p:nvPr/>
        </p:nvPicPr>
        <p:blipFill>
          <a:blip r:embed="rId5"/>
          <a:stretch>
            <a:fillRect/>
          </a:stretch>
        </p:blipFill>
        <p:spPr>
          <a:xfrm>
            <a:off x="7467783" y="1828435"/>
            <a:ext cx="1981384" cy="3895029"/>
          </a:xfrm>
          <a:prstGeom prst="rect">
            <a:avLst/>
          </a:prstGeom>
        </p:spPr>
      </p:pic>
    </p:spTree>
    <p:extLst>
      <p:ext uri="{BB962C8B-B14F-4D97-AF65-F5344CB8AC3E}">
        <p14:creationId xmlns:p14="http://schemas.microsoft.com/office/powerpoint/2010/main" val="21624506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F9666B-A605-4277-8121-47814BF74FFC}"/>
              </a:ext>
            </a:extLst>
          </p:cNvPr>
          <p:cNvSpPr>
            <a:spLocks noGrp="1"/>
          </p:cNvSpPr>
          <p:nvPr>
            <p:ph type="title"/>
          </p:nvPr>
        </p:nvSpPr>
        <p:spPr/>
        <p:txBody>
          <a:bodyPr/>
          <a:lstStyle/>
          <a:p>
            <a:r>
              <a:rPr lang="en-US" dirty="0" err="1"/>
              <a:t>Xamarin.Forms</a:t>
            </a:r>
            <a:r>
              <a:rPr lang="en-US" dirty="0"/>
              <a:t> Shell</a:t>
            </a:r>
            <a:endParaRPr lang="es-ES" dirty="0"/>
          </a:p>
        </p:txBody>
      </p:sp>
      <p:sp>
        <p:nvSpPr>
          <p:cNvPr id="3" name="Marcador de texto 2">
            <a:extLst>
              <a:ext uri="{FF2B5EF4-FFF2-40B4-BE49-F238E27FC236}">
                <a16:creationId xmlns:a16="http://schemas.microsoft.com/office/drawing/2014/main" id="{BA14BF3F-6650-4195-8EC9-61582E3CEC57}"/>
              </a:ext>
            </a:extLst>
          </p:cNvPr>
          <p:cNvSpPr>
            <a:spLocks noGrp="1"/>
          </p:cNvSpPr>
          <p:nvPr>
            <p:ph type="body" sz="quarter" idx="10"/>
          </p:nvPr>
        </p:nvSpPr>
        <p:spPr/>
        <p:txBody>
          <a:bodyPr/>
          <a:lstStyle/>
          <a:p>
            <a:endParaRPr lang="es-ES"/>
          </a:p>
        </p:txBody>
      </p:sp>
      <p:pic>
        <p:nvPicPr>
          <p:cNvPr id="4" name="Picture 6">
            <a:extLst>
              <a:ext uri="{FF2B5EF4-FFF2-40B4-BE49-F238E27FC236}">
                <a16:creationId xmlns:a16="http://schemas.microsoft.com/office/drawing/2014/main" id="{446ECBE5-FFBD-4314-AD36-DC456B0F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23" y="1630983"/>
            <a:ext cx="8597900" cy="3835400"/>
          </a:xfrm>
          <a:prstGeom prst="rect">
            <a:avLst/>
          </a:prstGeom>
        </p:spPr>
      </p:pic>
      <p:pic>
        <p:nvPicPr>
          <p:cNvPr id="5" name="Picture 5">
            <a:extLst>
              <a:ext uri="{FF2B5EF4-FFF2-40B4-BE49-F238E27FC236}">
                <a16:creationId xmlns:a16="http://schemas.microsoft.com/office/drawing/2014/main" id="{52BA6286-6A35-4907-A7D9-C831F1E11D8D}"/>
              </a:ext>
            </a:extLst>
          </p:cNvPr>
          <p:cNvPicPr>
            <a:picLocks noChangeAspect="1"/>
          </p:cNvPicPr>
          <p:nvPr/>
        </p:nvPicPr>
        <p:blipFill>
          <a:blip r:embed="rId3"/>
          <a:stretch>
            <a:fillRect/>
          </a:stretch>
        </p:blipFill>
        <p:spPr>
          <a:xfrm>
            <a:off x="9060977" y="863601"/>
            <a:ext cx="2667947" cy="4876799"/>
          </a:xfrm>
          <a:prstGeom prst="rect">
            <a:avLst/>
          </a:prstGeom>
        </p:spPr>
      </p:pic>
    </p:spTree>
    <p:extLst>
      <p:ext uri="{BB962C8B-B14F-4D97-AF65-F5344CB8AC3E}">
        <p14:creationId xmlns:p14="http://schemas.microsoft.com/office/powerpoint/2010/main" val="3830340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1C62F5-A0DE-457A-9B9C-EB28A892FA65}"/>
              </a:ext>
            </a:extLst>
          </p:cNvPr>
          <p:cNvSpPr>
            <a:spLocks noGrp="1"/>
          </p:cNvSpPr>
          <p:nvPr>
            <p:ph type="title"/>
          </p:nvPr>
        </p:nvSpPr>
        <p:spPr/>
        <p:txBody>
          <a:bodyPr/>
          <a:lstStyle/>
          <a:p>
            <a:r>
              <a:rPr lang="en-US" dirty="0" err="1"/>
              <a:t>Xamarin.Forms</a:t>
            </a:r>
            <a:r>
              <a:rPr lang="en-US" dirty="0"/>
              <a:t> Shell</a:t>
            </a:r>
            <a:endParaRPr lang="es-ES" dirty="0"/>
          </a:p>
        </p:txBody>
      </p:sp>
      <p:sp>
        <p:nvSpPr>
          <p:cNvPr id="3" name="Marcador de texto 2">
            <a:extLst>
              <a:ext uri="{FF2B5EF4-FFF2-40B4-BE49-F238E27FC236}">
                <a16:creationId xmlns:a16="http://schemas.microsoft.com/office/drawing/2014/main" id="{DF7B0DE2-3F00-41FD-8063-F339FB06E5A3}"/>
              </a:ext>
            </a:extLst>
          </p:cNvPr>
          <p:cNvSpPr>
            <a:spLocks noGrp="1"/>
          </p:cNvSpPr>
          <p:nvPr>
            <p:ph type="body" sz="quarter" idx="10"/>
          </p:nvPr>
        </p:nvSpPr>
        <p:spPr/>
        <p:txBody>
          <a:bodyPr/>
          <a:lstStyle/>
          <a:p>
            <a:endParaRPr lang="es-ES" dirty="0"/>
          </a:p>
        </p:txBody>
      </p:sp>
      <p:sp>
        <p:nvSpPr>
          <p:cNvPr id="4" name="Text Placeholder 2">
            <a:extLst>
              <a:ext uri="{FF2B5EF4-FFF2-40B4-BE49-F238E27FC236}">
                <a16:creationId xmlns:a16="http://schemas.microsoft.com/office/drawing/2014/main" id="{8E6EE134-5BBA-4D0B-B632-6E79D2724604}"/>
              </a:ext>
            </a:extLst>
          </p:cNvPr>
          <p:cNvSpPr txBox="1">
            <a:spLocks/>
          </p:cNvSpPr>
          <p:nvPr/>
        </p:nvSpPr>
        <p:spPr>
          <a:xfrm>
            <a:off x="3530284" y="807720"/>
            <a:ext cx="8218374" cy="5866327"/>
          </a:xfrm>
          <a:prstGeom prst="rect">
            <a:avLst/>
          </a:prstGeom>
        </p:spPr>
        <p:txBody>
          <a:bodyPr vert="horz" lIns="137160" tIns="109728" rIns="137160" bIns="10972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0" kern="1200" cap="none" spc="0" dirty="0" smtClean="0">
                <a:ln>
                  <a:noFill/>
                </a:ln>
                <a:solidFill>
                  <a:schemeClr val="tx1"/>
                </a:solidFill>
                <a:effectLst/>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b="0" kern="1200" cap="none" spc="0" dirty="0" smtClean="0">
                <a:ln>
                  <a:noFill/>
                </a:ln>
                <a:solidFill>
                  <a:srgbClr val="7F4456"/>
                </a:solidFill>
                <a:effectLst/>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b="0" kern="1200" cap="none" spc="0" dirty="0" smtClean="0">
                <a:ln>
                  <a:noFill/>
                </a:ln>
                <a:solidFill>
                  <a:srgbClr val="797A71"/>
                </a:solidFill>
                <a:effectLst/>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400" b="0" kern="1200" cap="none" spc="0" dirty="0" smtClean="0">
                <a:ln>
                  <a:noFill/>
                </a:ln>
                <a:solidFill>
                  <a:schemeClr val="accent5"/>
                </a:solidFill>
                <a:effectLst/>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400" b="0" kern="1200" cap="none" spc="0" dirty="0">
                <a:ln>
                  <a:noFill/>
                </a:ln>
                <a:solidFill>
                  <a:schemeClr val="accent6"/>
                </a:solidFill>
                <a:effectLst/>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0000FF"/>
                </a:solidFill>
                <a:latin typeface="Consolas" panose="020B0609020204030204" pitchFamily="49" charset="0"/>
              </a:rPr>
              <a:t>&lt;</a:t>
            </a:r>
            <a:r>
              <a:rPr lang="en-US" sz="1200" dirty="0">
                <a:solidFill>
                  <a:srgbClr val="A31515"/>
                </a:solidFill>
                <a:latin typeface="Consolas" panose="020B0609020204030204" pitchFamily="49" charset="0"/>
              </a:rPr>
              <a:t>Shell</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a:solidFill>
                  <a:srgbClr val="0000FF"/>
                </a:solidFill>
                <a:latin typeface="Consolas" panose="020B0609020204030204" pitchFamily="49" charset="0"/>
              </a:rPr>
              <a:t>="http://xamarin.com/schemas/2014/forms"</a:t>
            </a:r>
            <a:endParaRPr lang="en-U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xmlns</a:t>
            </a:r>
            <a:r>
              <a:rPr lang="es-ES" sz="1200" dirty="0" err="1">
                <a:solidFill>
                  <a:srgbClr val="0000FF"/>
                </a:solidFill>
                <a:latin typeface="Consolas" panose="020B0609020204030204" pitchFamily="49" charset="0"/>
              </a:rPr>
              <a:t>:</a:t>
            </a:r>
            <a:r>
              <a:rPr lang="es-ES" sz="1200" dirty="0" err="1">
                <a:solidFill>
                  <a:srgbClr val="FF0000"/>
                </a:solidFill>
                <a:latin typeface="Consolas" panose="020B0609020204030204" pitchFamily="49" charset="0"/>
              </a:rPr>
              <a:t>x</a:t>
            </a:r>
            <a:r>
              <a:rPr lang="es-ES" sz="1200" dirty="0">
                <a:solidFill>
                  <a:srgbClr val="0000FF"/>
                </a:solidFill>
                <a:latin typeface="Consolas" panose="020B0609020204030204" pitchFamily="49" charset="0"/>
              </a:rPr>
              <a:t>="http://schemas.microsoft.com/</a:t>
            </a:r>
            <a:r>
              <a:rPr lang="es-ES" sz="1200" dirty="0" err="1">
                <a:solidFill>
                  <a:srgbClr val="0000FF"/>
                </a:solidFill>
                <a:latin typeface="Consolas" panose="020B0609020204030204" pitchFamily="49" charset="0"/>
              </a:rPr>
              <a:t>winfx</a:t>
            </a:r>
            <a:r>
              <a:rPr lang="es-ES" sz="1200" dirty="0">
                <a:solidFill>
                  <a:srgbClr val="0000FF"/>
                </a:solidFill>
                <a:latin typeface="Consolas" panose="020B0609020204030204" pitchFamily="49" charset="0"/>
              </a:rPr>
              <a:t>/2009/</a:t>
            </a:r>
            <a:r>
              <a:rPr lang="es-ES" sz="1200" dirty="0" err="1">
                <a:solidFill>
                  <a:srgbClr val="0000FF"/>
                </a:solidFill>
                <a:latin typeface="Consolas" panose="020B0609020204030204" pitchFamily="49" charset="0"/>
              </a:rPr>
              <a:t>xaml</a:t>
            </a:r>
            <a:r>
              <a:rPr lang="es-ES" sz="1200" dirty="0">
                <a:solidFill>
                  <a:srgbClr val="0000FF"/>
                </a:solidFill>
                <a:latin typeface="Consolas" panose="020B0609020204030204" pitchFamily="49" charset="0"/>
              </a:rPr>
              <a:t>"</a:t>
            </a:r>
            <a:r>
              <a:rPr lang="es-ES" sz="1200" dirty="0">
                <a:solidFill>
                  <a:srgbClr val="000000"/>
                </a:solidFill>
                <a:latin typeface="Consolas" panose="020B0609020204030204" pitchFamily="49" charset="0"/>
              </a:rPr>
              <a:t>             </a:t>
            </a:r>
          </a:p>
          <a:p>
            <a:pPr marL="0" indent="0">
              <a:buNone/>
            </a:pP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x</a:t>
            </a:r>
            <a:r>
              <a:rPr lang="es-ES" sz="1200" dirty="0">
                <a:solidFill>
                  <a:srgbClr val="0000FF"/>
                </a:solidFill>
                <a:latin typeface="Consolas" panose="020B0609020204030204" pitchFamily="49" charset="0"/>
              </a:rPr>
              <a:t>:</a:t>
            </a:r>
            <a:r>
              <a:rPr lang="es-ES" sz="1200" dirty="0">
                <a:solidFill>
                  <a:srgbClr val="FF0000"/>
                </a:solidFill>
                <a:latin typeface="Consolas" panose="020B0609020204030204" pitchFamily="49" charset="0"/>
              </a:rPr>
              <a:t>Class</a:t>
            </a:r>
            <a:r>
              <a:rPr lang="es-ES" sz="1200" dirty="0">
                <a:solidFill>
                  <a:srgbClr val="0000FF"/>
                </a:solidFill>
                <a:latin typeface="Consolas" panose="020B0609020204030204" pitchFamily="49" charset="0"/>
              </a:rPr>
              <a:t>="TestTaller1.TheShell"</a:t>
            </a:r>
            <a:endParaRPr lang="es-ES" sz="1200" dirty="0">
              <a:solidFill>
                <a:srgbClr val="000000"/>
              </a:solidFill>
              <a:latin typeface="Consolas" panose="020B0609020204030204" pitchFamily="49" charset="0"/>
            </a:endParaRPr>
          </a:p>
          <a:p>
            <a:pPr marL="0" indent="0">
              <a:buNone/>
            </a:pPr>
            <a:r>
              <a:rPr lang="en-US" sz="1200" dirty="0">
                <a:solidFill>
                  <a:srgbClr val="000000"/>
                </a:solidFill>
                <a:latin typeface="Consolas" panose="020B0609020204030204" pitchFamily="49" charset="0"/>
              </a:rPr>
              <a:t>      </a:t>
            </a:r>
            <a:r>
              <a:rPr lang="en-US" sz="1200" dirty="0">
                <a:solidFill>
                  <a:srgbClr val="FF0000"/>
                </a:solidFill>
                <a:latin typeface="Consolas" panose="020B0609020204030204" pitchFamily="49" charset="0"/>
              </a:rPr>
              <a:t> </a:t>
            </a:r>
            <a:r>
              <a:rPr lang="en-US" sz="1200" dirty="0" err="1">
                <a:solidFill>
                  <a:srgbClr val="FF0000"/>
                </a:solidFill>
                <a:latin typeface="Consolas" panose="020B0609020204030204" pitchFamily="49" charset="0"/>
              </a:rPr>
              <a:t>xmlns</a:t>
            </a:r>
            <a:r>
              <a:rPr lang="en-US" sz="1200" dirty="0" err="1">
                <a:solidFill>
                  <a:srgbClr val="0000FF"/>
                </a:solidFill>
                <a:latin typeface="Consolas" panose="020B0609020204030204" pitchFamily="49" charset="0"/>
              </a:rPr>
              <a:t>:</a:t>
            </a:r>
            <a:r>
              <a:rPr lang="en-US" sz="1200" dirty="0" err="1">
                <a:solidFill>
                  <a:srgbClr val="FF0000"/>
                </a:solidFill>
                <a:latin typeface="Consolas" panose="020B0609020204030204" pitchFamily="49" charset="0"/>
              </a:rPr>
              <a:t>local</a:t>
            </a:r>
            <a:r>
              <a:rPr lang="en-US" sz="1200" dirty="0">
                <a:solidFill>
                  <a:srgbClr val="0000FF"/>
                </a:solidFill>
                <a:latin typeface="Consolas" panose="020B0609020204030204" pitchFamily="49" charset="0"/>
              </a:rPr>
              <a:t>="clr-namespace:TestTaller1.Views“</a:t>
            </a:r>
            <a:endParaRPr lang="en-US" sz="1200" dirty="0">
              <a:solidFill>
                <a:srgbClr val="000000"/>
              </a:solidFill>
              <a:latin typeface="Consolas" panose="020B0609020204030204" pitchFamily="49" charset="0"/>
            </a:endParaRPr>
          </a:p>
          <a:p>
            <a:pPr marL="0" indent="0">
              <a:buNone/>
            </a:pPr>
            <a:r>
              <a:rPr lang="en-US" sz="1200" dirty="0">
                <a:solidFill>
                  <a:srgbClr val="000000"/>
                </a:solidFill>
                <a:latin typeface="Consolas" panose="020B0609020204030204" pitchFamily="49" charset="0"/>
              </a:rPr>
              <a:t>       </a:t>
            </a:r>
            <a:r>
              <a:rPr lang="es-ES" sz="1200" dirty="0" err="1">
                <a:solidFill>
                  <a:srgbClr val="FF0000"/>
                </a:solidFill>
                <a:latin typeface="Consolas" panose="020B0609020204030204" pitchFamily="49" charset="0"/>
              </a:rPr>
              <a:t>Title</a:t>
            </a:r>
            <a:r>
              <a:rPr lang="es-ES" sz="1200" dirty="0">
                <a:solidFill>
                  <a:srgbClr val="0000FF"/>
                </a:solidFill>
                <a:latin typeface="Consolas" panose="020B0609020204030204" pitchFamily="49" charset="0"/>
              </a:rPr>
              <a:t>="Todo App UR-Rioja{</a:t>
            </a:r>
            <a:r>
              <a:rPr lang="es-ES" sz="1200" dirty="0" err="1">
                <a:solidFill>
                  <a:srgbClr val="0000FF"/>
                </a:solidFill>
                <a:latin typeface="Consolas" panose="020B0609020204030204" pitchFamily="49" charset="0"/>
              </a:rPr>
              <a:t>dotnet</a:t>
            </a:r>
            <a:r>
              <a:rPr lang="es-ES" sz="1200" dirty="0">
                <a:solidFill>
                  <a:srgbClr val="0000FF"/>
                </a:solidFill>
                <a:latin typeface="Consolas" panose="020B0609020204030204" pitchFamily="49" charset="0"/>
              </a:rPr>
              <a: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RouteHost</a:t>
            </a:r>
            <a:r>
              <a:rPr lang="es-ES" sz="1200" dirty="0">
                <a:solidFill>
                  <a:srgbClr val="0000FF"/>
                </a:solidFill>
                <a:latin typeface="Consolas" panose="020B0609020204030204" pitchFamily="49" charset="0"/>
              </a:rPr>
              <a:t>="companyname.com“ </a:t>
            </a:r>
            <a:r>
              <a:rPr lang="es-ES" sz="1200" dirty="0" err="1">
                <a:solidFill>
                  <a:srgbClr val="FF0000"/>
                </a:solidFill>
                <a:latin typeface="Consolas" panose="020B0609020204030204" pitchFamily="49" charset="0"/>
              </a:rPr>
              <a:t>RouteScheme</a:t>
            </a:r>
            <a:r>
              <a:rPr lang="es-ES" sz="1200" dirty="0">
                <a:solidFill>
                  <a:srgbClr val="0000FF"/>
                </a:solidFill>
                <a:latin typeface="Consolas" panose="020B0609020204030204" pitchFamily="49" charset="0"/>
              </a:rPr>
              <a:t>="app“ </a:t>
            </a:r>
            <a:r>
              <a:rPr lang="es-ES" sz="1200" dirty="0" err="1">
                <a:solidFill>
                  <a:srgbClr val="FF0000"/>
                </a:solidFill>
                <a:latin typeface="Consolas" panose="020B0609020204030204" pitchFamily="49" charset="0"/>
              </a:rPr>
              <a:t>Route</a:t>
            </a:r>
            <a:r>
              <a:rPr lang="es-ES" sz="1200" dirty="0">
                <a:solidFill>
                  <a:srgbClr val="0000FF"/>
                </a:solidFill>
                <a:latin typeface="Consolas" panose="020B0609020204030204" pitchFamily="49" charset="0"/>
              </a:rPr>
              <a:t>="</a:t>
            </a:r>
            <a:r>
              <a:rPr lang="es-ES" sz="1200" dirty="0" err="1">
                <a:solidFill>
                  <a:srgbClr val="0000FF"/>
                </a:solidFill>
                <a:latin typeface="Consolas" panose="020B0609020204030204" pitchFamily="49" charset="0"/>
              </a:rPr>
              <a:t>TallerShell</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Shell.FlyoutHeader</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controls</a:t>
            </a:r>
            <a:r>
              <a:rPr lang="es-ES" sz="1200" dirty="0" err="1">
                <a:solidFill>
                  <a:srgbClr val="0000FF"/>
                </a:solidFill>
                <a:latin typeface="Consolas" panose="020B0609020204030204" pitchFamily="49" charset="0"/>
              </a:rPr>
              <a:t>:</a:t>
            </a:r>
            <a:r>
              <a:rPr lang="es-ES" sz="1200" dirty="0" err="1">
                <a:solidFill>
                  <a:srgbClr val="A31515"/>
                </a:solidFill>
                <a:latin typeface="Consolas" panose="020B0609020204030204" pitchFamily="49" charset="0"/>
              </a:rPr>
              <a:t>FlyoutCustom</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Shell.FlyoutHeader</a:t>
            </a:r>
            <a:r>
              <a:rPr lang="es-ES" sz="1200" dirty="0">
                <a:solidFill>
                  <a:srgbClr val="0000FF"/>
                </a:solidFill>
                <a:latin typeface="Consolas" panose="020B0609020204030204" pitchFamily="49" charset="0"/>
              </a:rPr>
              <a:t>&gt;</a:t>
            </a:r>
            <a:r>
              <a:rPr lang="es-ES" sz="1200" dirty="0">
                <a:solidFill>
                  <a:srgbClr val="000000"/>
                </a:solidFill>
                <a:latin typeface="Consolas" panose="020B0609020204030204" pitchFamily="49" charset="0"/>
              </a:rPr>
              <a:t>    </a:t>
            </a: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ShellItem</a:t>
            </a:r>
            <a:r>
              <a:rPr lang="en-US" sz="1200" dirty="0">
                <a:solidFill>
                  <a:srgbClr val="FF0000"/>
                </a:solidFill>
                <a:latin typeface="Consolas" panose="020B0609020204030204" pitchFamily="49" charset="0"/>
              </a:rPr>
              <a:t> Title</a:t>
            </a:r>
            <a:r>
              <a:rPr lang="en-US" sz="1200" dirty="0">
                <a:solidFill>
                  <a:srgbClr val="0000FF"/>
                </a:solidFill>
                <a:latin typeface="Consolas" panose="020B0609020204030204" pitchFamily="49" charset="0"/>
              </a:rPr>
              <a:t>="Browse"</a:t>
            </a:r>
            <a:r>
              <a:rPr lang="en-US" sz="1200" dirty="0">
                <a:solidFill>
                  <a:srgbClr val="FF0000"/>
                </a:solidFill>
                <a:latin typeface="Consolas" panose="020B0609020204030204" pitchFamily="49" charset="0"/>
              </a:rPr>
              <a:t> Icon</a:t>
            </a:r>
            <a:r>
              <a:rPr lang="en-US" sz="1200" dirty="0">
                <a:solidFill>
                  <a:srgbClr val="0000FF"/>
                </a:solidFill>
                <a:latin typeface="Consolas" panose="020B0609020204030204" pitchFamily="49" charset="0"/>
              </a:rPr>
              <a:t>="tab_feed.png"&gt;</a:t>
            </a:r>
            <a:endParaRPr lang="en-U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ShellSection</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ShellContent</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ContentTemplate</a:t>
            </a:r>
            <a:r>
              <a:rPr lang="es-ES" sz="1200" dirty="0">
                <a:solidFill>
                  <a:srgbClr val="0000FF"/>
                </a:solidFill>
                <a:latin typeface="Consolas" panose="020B0609020204030204" pitchFamily="49" charset="0"/>
              </a:rPr>
              <a:t>="{</a:t>
            </a:r>
            <a:r>
              <a:rPr lang="es-ES" sz="1200" dirty="0" err="1">
                <a:solidFill>
                  <a:srgbClr val="A31515"/>
                </a:solidFill>
                <a:latin typeface="Consolas" panose="020B0609020204030204" pitchFamily="49" charset="0"/>
              </a:rPr>
              <a:t>DataTemplate</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local</a:t>
            </a:r>
            <a:r>
              <a:rPr lang="es-ES" sz="1200" dirty="0" err="1">
                <a:solidFill>
                  <a:srgbClr val="0000FF"/>
                </a:solidFill>
                <a:latin typeface="Consolas" panose="020B0609020204030204" pitchFamily="49" charset="0"/>
              </a:rPr>
              <a:t>:</a:t>
            </a:r>
            <a:r>
              <a:rPr lang="es-ES" sz="1200" dirty="0" err="1">
                <a:solidFill>
                  <a:srgbClr val="FF0000"/>
                </a:solidFill>
                <a:latin typeface="Consolas" panose="020B0609020204030204" pitchFamily="49" charset="0"/>
              </a:rPr>
              <a:t>ItemsPage</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ShellSection</a:t>
            </a:r>
            <a:r>
              <a:rPr lang="es-ES" sz="1200" dirty="0">
                <a:solidFill>
                  <a:srgbClr val="0000FF"/>
                </a:solidFill>
                <a:latin typeface="Consolas" panose="020B0609020204030204" pitchFamily="49" charset="0"/>
              </a:rPr>
              <a:t>&gt;</a:t>
            </a:r>
            <a:r>
              <a:rPr lang="es-ES" sz="1200" dirty="0">
                <a:solidFill>
                  <a:srgbClr val="000000"/>
                </a:solidFill>
                <a:latin typeface="Consolas" panose="020B0609020204030204" pitchFamily="49" charset="0"/>
              </a:rPr>
              <a:t>        </a:t>
            </a: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ShellItem</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&lt;</a:t>
            </a:r>
            <a:r>
              <a:rPr lang="en-US" sz="1200" dirty="0" err="1">
                <a:solidFill>
                  <a:srgbClr val="A31515"/>
                </a:solidFill>
                <a:latin typeface="Consolas" panose="020B0609020204030204" pitchFamily="49" charset="0"/>
              </a:rPr>
              <a:t>ShellItem</a:t>
            </a:r>
            <a:r>
              <a:rPr lang="en-US" sz="1200" dirty="0">
                <a:solidFill>
                  <a:srgbClr val="FF0000"/>
                </a:solidFill>
                <a:latin typeface="Consolas" panose="020B0609020204030204" pitchFamily="49" charset="0"/>
              </a:rPr>
              <a:t> Title</a:t>
            </a:r>
            <a:r>
              <a:rPr lang="en-US" sz="1200" dirty="0">
                <a:solidFill>
                  <a:srgbClr val="0000FF"/>
                </a:solidFill>
                <a:latin typeface="Consolas" panose="020B0609020204030204" pitchFamily="49" charset="0"/>
              </a:rPr>
              <a:t>="About"</a:t>
            </a:r>
            <a:r>
              <a:rPr lang="en-US" sz="1200" dirty="0">
                <a:solidFill>
                  <a:srgbClr val="FF0000"/>
                </a:solidFill>
                <a:latin typeface="Consolas" panose="020B0609020204030204" pitchFamily="49" charset="0"/>
              </a:rPr>
              <a:t> Icon</a:t>
            </a:r>
            <a:r>
              <a:rPr lang="en-US" sz="1200" dirty="0">
                <a:solidFill>
                  <a:srgbClr val="0000FF"/>
                </a:solidFill>
                <a:latin typeface="Consolas" panose="020B0609020204030204" pitchFamily="49" charset="0"/>
              </a:rPr>
              <a:t>="tab_about.png"&gt;</a:t>
            </a:r>
            <a:endParaRPr lang="en-U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ShellSection</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ShellContent</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ContentTemplate</a:t>
            </a:r>
            <a:r>
              <a:rPr lang="es-ES" sz="1200" dirty="0">
                <a:solidFill>
                  <a:srgbClr val="0000FF"/>
                </a:solidFill>
                <a:latin typeface="Consolas" panose="020B0609020204030204" pitchFamily="49" charset="0"/>
              </a:rPr>
              <a:t>="{</a:t>
            </a:r>
            <a:r>
              <a:rPr lang="es-ES" sz="1200" dirty="0" err="1">
                <a:solidFill>
                  <a:srgbClr val="A31515"/>
                </a:solidFill>
                <a:latin typeface="Consolas" panose="020B0609020204030204" pitchFamily="49" charset="0"/>
              </a:rPr>
              <a:t>DataTemplate</a:t>
            </a:r>
            <a:r>
              <a:rPr lang="es-ES" sz="1200" dirty="0">
                <a:solidFill>
                  <a:srgbClr val="FF0000"/>
                </a:solidFill>
                <a:latin typeface="Consolas" panose="020B0609020204030204" pitchFamily="49" charset="0"/>
              </a:rPr>
              <a:t> </a:t>
            </a:r>
            <a:r>
              <a:rPr lang="es-ES" sz="1200" dirty="0" err="1">
                <a:solidFill>
                  <a:srgbClr val="FF0000"/>
                </a:solidFill>
                <a:latin typeface="Consolas" panose="020B0609020204030204" pitchFamily="49" charset="0"/>
              </a:rPr>
              <a:t>local</a:t>
            </a:r>
            <a:r>
              <a:rPr lang="es-ES" sz="1200" dirty="0" err="1">
                <a:solidFill>
                  <a:srgbClr val="0000FF"/>
                </a:solidFill>
                <a:latin typeface="Consolas" panose="020B0609020204030204" pitchFamily="49" charset="0"/>
              </a:rPr>
              <a:t>:</a:t>
            </a:r>
            <a:r>
              <a:rPr lang="es-ES" sz="1200" dirty="0" err="1">
                <a:solidFill>
                  <a:srgbClr val="FF0000"/>
                </a:solidFill>
                <a:latin typeface="Consolas" panose="020B0609020204030204" pitchFamily="49" charset="0"/>
              </a:rPr>
              <a:t>AboutPage</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ShellSection</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00"/>
                </a:solidFill>
                <a:latin typeface="Consolas" panose="020B0609020204030204" pitchFamily="49" charset="0"/>
              </a:rPr>
              <a:t>    </a:t>
            </a:r>
            <a:r>
              <a:rPr lang="es-ES" sz="1200" dirty="0">
                <a:solidFill>
                  <a:srgbClr val="0000FF"/>
                </a:solidFill>
                <a:latin typeface="Consolas" panose="020B0609020204030204" pitchFamily="49" charset="0"/>
              </a:rPr>
              <a:t>&lt;/</a:t>
            </a:r>
            <a:r>
              <a:rPr lang="es-ES" sz="1200" dirty="0" err="1">
                <a:solidFill>
                  <a:srgbClr val="A31515"/>
                </a:solidFill>
                <a:latin typeface="Consolas" panose="020B0609020204030204" pitchFamily="49" charset="0"/>
              </a:rPr>
              <a:t>ShellItem</a:t>
            </a:r>
            <a:r>
              <a:rPr lang="es-ES" sz="1200" dirty="0">
                <a:solidFill>
                  <a:srgbClr val="0000FF"/>
                </a:solidFill>
                <a:latin typeface="Consolas" panose="020B0609020204030204" pitchFamily="49" charset="0"/>
              </a:rPr>
              <a:t>&gt;</a:t>
            </a:r>
            <a:endParaRPr lang="es-ES" sz="1200" dirty="0">
              <a:solidFill>
                <a:srgbClr val="000000"/>
              </a:solidFill>
              <a:latin typeface="Consolas" panose="020B0609020204030204" pitchFamily="49" charset="0"/>
            </a:endParaRPr>
          </a:p>
          <a:p>
            <a:pPr marL="0" indent="0">
              <a:buNone/>
            </a:pPr>
            <a:r>
              <a:rPr lang="es-ES" sz="1200" dirty="0">
                <a:solidFill>
                  <a:srgbClr val="0000FF"/>
                </a:solidFill>
                <a:latin typeface="Consolas" panose="020B0609020204030204" pitchFamily="49" charset="0"/>
              </a:rPr>
              <a:t>&lt;/</a:t>
            </a:r>
            <a:r>
              <a:rPr lang="es-ES" sz="1200" dirty="0">
                <a:solidFill>
                  <a:srgbClr val="A31515"/>
                </a:solidFill>
                <a:latin typeface="Consolas" panose="020B0609020204030204" pitchFamily="49" charset="0"/>
              </a:rPr>
              <a:t>Shell</a:t>
            </a:r>
            <a:r>
              <a:rPr lang="es-ES" sz="1200" dirty="0">
                <a:solidFill>
                  <a:srgbClr val="0000FF"/>
                </a:solidFill>
                <a:latin typeface="Consolas" panose="020B0609020204030204" pitchFamily="49" charset="0"/>
              </a:rPr>
              <a:t>&gt;</a:t>
            </a:r>
            <a:endParaRPr lang="es-ES" sz="1200" dirty="0">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6D6544F8-9A80-4F7D-BF6A-B0ACBE7E5DCA}"/>
              </a:ext>
            </a:extLst>
          </p:cNvPr>
          <p:cNvPicPr>
            <a:picLocks noChangeAspect="1"/>
          </p:cNvPicPr>
          <p:nvPr/>
        </p:nvPicPr>
        <p:blipFill>
          <a:blip r:embed="rId2"/>
          <a:stretch>
            <a:fillRect/>
          </a:stretch>
        </p:blipFill>
        <p:spPr>
          <a:xfrm>
            <a:off x="443342" y="1241791"/>
            <a:ext cx="2922380" cy="5203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76087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3DF8D5-2DA3-684E-84EA-3A1168472BB3}"/>
              </a:ext>
            </a:extLst>
          </p:cNvPr>
          <p:cNvSpPr/>
          <p:nvPr/>
        </p:nvSpPr>
        <p:spPr bwMode="auto">
          <a:xfrm>
            <a:off x="-130630" y="-106878"/>
            <a:ext cx="12837227" cy="9381507"/>
          </a:xfrm>
          <a:prstGeom prst="rect">
            <a:avLst/>
          </a:prstGeom>
          <a:solidFill>
            <a:srgbClr val="F2F2F2"/>
          </a:solid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3ACBAD2-77A0-E84E-9183-A346C873D015}"/>
              </a:ext>
            </a:extLst>
          </p:cNvPr>
          <p:cNvPicPr>
            <a:picLocks noChangeAspect="1"/>
          </p:cNvPicPr>
          <p:nvPr/>
        </p:nvPicPr>
        <p:blipFill>
          <a:blip r:embed="rId2"/>
          <a:stretch>
            <a:fillRect/>
          </a:stretch>
        </p:blipFill>
        <p:spPr>
          <a:xfrm>
            <a:off x="-13556" y="-106878"/>
            <a:ext cx="12603080" cy="7095067"/>
          </a:xfrm>
          <a:prstGeom prst="rect">
            <a:avLst/>
          </a:prstGeom>
        </p:spPr>
      </p:pic>
      <p:sp>
        <p:nvSpPr>
          <p:cNvPr id="2" name="Título 1">
            <a:extLst>
              <a:ext uri="{FF2B5EF4-FFF2-40B4-BE49-F238E27FC236}">
                <a16:creationId xmlns:a16="http://schemas.microsoft.com/office/drawing/2014/main" id="{512A89F8-DDA2-4EBA-A8AE-B04A2A51C7DD}"/>
              </a:ext>
            </a:extLst>
          </p:cNvPr>
          <p:cNvSpPr>
            <a:spLocks noGrp="1"/>
          </p:cNvSpPr>
          <p:nvPr>
            <p:ph type="title"/>
          </p:nvPr>
        </p:nvSpPr>
        <p:spPr/>
        <p:txBody>
          <a:bodyPr/>
          <a:lstStyle/>
          <a:p>
            <a:endParaRPr lang="es-ES" dirty="0"/>
          </a:p>
        </p:txBody>
      </p:sp>
      <p:sp>
        <p:nvSpPr>
          <p:cNvPr id="5" name="Marcador de texto 4">
            <a:extLst>
              <a:ext uri="{FF2B5EF4-FFF2-40B4-BE49-F238E27FC236}">
                <a16:creationId xmlns:a16="http://schemas.microsoft.com/office/drawing/2014/main" id="{010AA7E2-0C2D-46D2-ACA8-4CF21365A2ED}"/>
              </a:ext>
            </a:extLst>
          </p:cNvPr>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4274786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sz="5295" dirty="0">
                <a:solidFill>
                  <a:schemeClr val="bg1"/>
                </a:solidFill>
              </a:rPr>
              <a:t>Navegación</a:t>
            </a:r>
          </a:p>
        </p:txBody>
      </p:sp>
      <p:sp>
        <p:nvSpPr>
          <p:cNvPr id="5" name="Marcador de texto 4"/>
          <p:cNvSpPr>
            <a:spLocks noGrp="1"/>
          </p:cNvSpPr>
          <p:nvPr>
            <p:ph type="body" idx="1"/>
          </p:nvPr>
        </p:nvSpPr>
        <p:spPr/>
        <p:txBody>
          <a:bodyPr/>
          <a:lstStyle/>
          <a:p>
            <a:r>
              <a:rPr lang="es-ES" dirty="0">
                <a:solidFill>
                  <a:schemeClr val="bg1"/>
                </a:solidFill>
              </a:rPr>
              <a:t>Llegan grandes novedades con Shell</a:t>
            </a:r>
          </a:p>
        </p:txBody>
      </p:sp>
    </p:spTree>
    <p:extLst>
      <p:ext uri="{BB962C8B-B14F-4D97-AF65-F5344CB8AC3E}">
        <p14:creationId xmlns:p14="http://schemas.microsoft.com/office/powerpoint/2010/main" val="21078818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3B705ED-3AA1-458E-AE10-8B23813E7E14}"/>
              </a:ext>
            </a:extLst>
          </p:cNvPr>
          <p:cNvSpPr>
            <a:spLocks noGrp="1"/>
          </p:cNvSpPr>
          <p:nvPr>
            <p:ph type="title"/>
          </p:nvPr>
        </p:nvSpPr>
        <p:spPr/>
        <p:txBody>
          <a:bodyPr/>
          <a:lstStyle/>
          <a:p>
            <a:r>
              <a:rPr lang="es-ES" dirty="0"/>
              <a:t>Navegación</a:t>
            </a:r>
          </a:p>
        </p:txBody>
      </p:sp>
      <p:sp>
        <p:nvSpPr>
          <p:cNvPr id="5" name="Marcador de texto 4">
            <a:extLst>
              <a:ext uri="{FF2B5EF4-FFF2-40B4-BE49-F238E27FC236}">
                <a16:creationId xmlns:a16="http://schemas.microsoft.com/office/drawing/2014/main" id="{0AB071E9-9CD1-4B47-805A-5D23044EEA40}"/>
              </a:ext>
            </a:extLst>
          </p:cNvPr>
          <p:cNvSpPr>
            <a:spLocks noGrp="1"/>
          </p:cNvSpPr>
          <p:nvPr>
            <p:ph type="body" sz="quarter" idx="10"/>
          </p:nvPr>
        </p:nvSpPr>
        <p:spPr/>
        <p:txBody>
          <a:bodyPr/>
          <a:lstStyle/>
          <a:p>
            <a:r>
              <a:rPr lang="es-ES" dirty="0"/>
              <a:t>Shell introduce un nuevo modelo de navegación basado en </a:t>
            </a:r>
            <a:r>
              <a:rPr lang="es-ES" b="1" dirty="0"/>
              <a:t>URI</a:t>
            </a:r>
            <a:r>
              <a:rPr lang="es-ES" dirty="0"/>
              <a:t>. </a:t>
            </a:r>
          </a:p>
          <a:p>
            <a:r>
              <a:rPr lang="es-ES" dirty="0"/>
              <a:t>El sistema de URI permiten una navegación mejorada, ya que podemos saltar instantáneamente a cualquier parte de la aplicación e incluso ofrecer la posibilidad de retroceder sin tener que crear todas las páginas entre los dos puntos. </a:t>
            </a:r>
          </a:p>
          <a:p>
            <a:endParaRPr lang="es-ES" dirty="0"/>
          </a:p>
        </p:txBody>
      </p:sp>
    </p:spTree>
    <p:extLst>
      <p:ext uri="{BB962C8B-B14F-4D97-AF65-F5344CB8AC3E}">
        <p14:creationId xmlns:p14="http://schemas.microsoft.com/office/powerpoint/2010/main" val="41984278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dirty="0"/>
              <a:t>Lo primero que debemos hacer es declarar nuestras rutas, comenzando con el </a:t>
            </a:r>
            <a:r>
              <a:rPr lang="es-ES" b="1" dirty="0"/>
              <a:t>esquema</a:t>
            </a:r>
            <a:r>
              <a:rPr lang="es-ES" dirty="0"/>
              <a:t> y el </a:t>
            </a:r>
            <a:r>
              <a:rPr lang="es-ES" b="1" dirty="0"/>
              <a:t>host</a:t>
            </a:r>
            <a:r>
              <a:rPr lang="es-ES" dirty="0"/>
              <a:t> de nuestra aplicación.</a:t>
            </a:r>
          </a:p>
          <a:p>
            <a:endParaRPr lang="es-ES" dirty="0"/>
          </a:p>
          <a:p>
            <a:endParaRPr lang="es-ES" dirty="0"/>
          </a:p>
          <a:p>
            <a:endParaRPr lang="es-ES" dirty="0"/>
          </a:p>
          <a:p>
            <a:endParaRPr lang="es-ES" dirty="0"/>
          </a:p>
          <a:p>
            <a:r>
              <a:rPr lang="es-ES" dirty="0"/>
              <a:t>Al juntar estas piezas en una URL, terminamos con el siguiente URI: "</a:t>
            </a:r>
            <a:r>
              <a:rPr lang="es-ES" b="1" dirty="0"/>
              <a:t>app: //www.microsoft.com/myapp</a:t>
            </a:r>
            <a:r>
              <a:rPr lang="es-ES" dirty="0"/>
              <a:t>".</a:t>
            </a:r>
            <a:br>
              <a:rPr lang="es-ES" dirty="0"/>
            </a:br>
            <a:r>
              <a:rPr lang="es-ES" dirty="0"/>
              <a:t>Cada elemento Shell que hemos definido también toma una propiedad de ruta que luego podemos usar para navegar programáticamente. Para las páginas que no están representadas por un elemento Shell, podemos registrar explícitamente una ruta. </a:t>
            </a:r>
          </a:p>
        </p:txBody>
      </p:sp>
      <p:sp>
        <p:nvSpPr>
          <p:cNvPr id="4" name="Rectángulo 3">
            <a:extLst>
              <a:ext uri="{FF2B5EF4-FFF2-40B4-BE49-F238E27FC236}">
                <a16:creationId xmlns:a16="http://schemas.microsoft.com/office/drawing/2014/main" id="{7838F735-83F7-4784-B615-DBB748A80843}"/>
              </a:ext>
            </a:extLst>
          </p:cNvPr>
          <p:cNvSpPr/>
          <p:nvPr/>
        </p:nvSpPr>
        <p:spPr>
          <a:xfrm>
            <a:off x="672116" y="2065312"/>
            <a:ext cx="6096000" cy="1765868"/>
          </a:xfrm>
          <a:prstGeom prst="rect">
            <a:avLst/>
          </a:prstGeom>
        </p:spPr>
        <p:txBody>
          <a:bodyPr>
            <a:spAutoFit/>
          </a:bodyPr>
          <a:lstStyle/>
          <a:p>
            <a:pPr>
              <a:lnSpc>
                <a:spcPct val="115000"/>
              </a:lnSpc>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&lt;</a:t>
            </a:r>
            <a:r>
              <a:rPr lang="en-US" sz="2400" dirty="0">
                <a:solidFill>
                  <a:srgbClr val="A31515"/>
                </a:solidFill>
                <a:latin typeface="Consolas" panose="020B0609020204030204" pitchFamily="49" charset="0"/>
                <a:ea typeface="Calibri" panose="020F0502020204030204" pitchFamily="34" charset="0"/>
                <a:cs typeface="Consolas" panose="020B0609020204030204" pitchFamily="49" charset="0"/>
              </a:rPr>
              <a:t>Shell</a:t>
            </a:r>
            <a:r>
              <a:rPr lang="en-US" sz="24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endParaRPr lang="es-E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FF0000"/>
                </a:solidFill>
                <a:latin typeface="Consolas" panose="020B0609020204030204" pitchFamily="49" charset="0"/>
                <a:ea typeface="Calibri" panose="020F0502020204030204" pitchFamily="34" charset="0"/>
                <a:cs typeface="Consolas" panose="020B0609020204030204" pitchFamily="49" charset="0"/>
              </a:rPr>
              <a:t> Route</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myapp</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a:t>
            </a:r>
            <a:endParaRPr lang="es-E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FF0000"/>
                </a:solidFill>
                <a:latin typeface="Consolas" panose="020B0609020204030204" pitchFamily="49" charset="0"/>
                <a:ea typeface="Calibri" panose="020F0502020204030204" pitchFamily="34" charset="0"/>
                <a:cs typeface="Consolas" panose="020B0609020204030204" pitchFamily="49" charset="0"/>
              </a:rPr>
              <a:t>RouteHost</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="www.microsoft.com"</a:t>
            </a:r>
            <a:endParaRPr lang="es-E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333"/>
              </a:spcAft>
            </a:pP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FF0000"/>
                </a:solidFill>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FF0000"/>
                </a:solidFill>
                <a:latin typeface="Consolas" panose="020B0609020204030204" pitchFamily="49" charset="0"/>
                <a:ea typeface="Calibri" panose="020F0502020204030204" pitchFamily="34" charset="0"/>
                <a:cs typeface="Consolas" panose="020B0609020204030204" pitchFamily="49" charset="0"/>
              </a:rPr>
              <a:t>RouteScheme</a:t>
            </a: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="app"</a:t>
            </a:r>
            <a:endParaRPr lang="es-E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38124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BFF29-93A5-445E-B15C-E5780A68F560}"/>
              </a:ext>
            </a:extLst>
          </p:cNvPr>
          <p:cNvSpPr>
            <a:spLocks noGrp="1"/>
          </p:cNvSpPr>
          <p:nvPr>
            <p:ph type="title"/>
          </p:nvPr>
        </p:nvSpPr>
        <p:spPr/>
        <p:txBody>
          <a:bodyPr/>
          <a:lstStyle/>
          <a:p>
            <a:r>
              <a:rPr lang="es-ES" dirty="0"/>
              <a:t>Navegación</a:t>
            </a:r>
          </a:p>
        </p:txBody>
      </p:sp>
      <p:sp>
        <p:nvSpPr>
          <p:cNvPr id="3" name="Marcador de texto 2">
            <a:extLst>
              <a:ext uri="{FF2B5EF4-FFF2-40B4-BE49-F238E27FC236}">
                <a16:creationId xmlns:a16="http://schemas.microsoft.com/office/drawing/2014/main" id="{97C95C39-955F-4B0B-962A-8B839E1F20B3}"/>
              </a:ext>
            </a:extLst>
          </p:cNvPr>
          <p:cNvSpPr>
            <a:spLocks noGrp="1"/>
          </p:cNvSpPr>
          <p:nvPr>
            <p:ph type="body" sz="quarter" idx="10"/>
          </p:nvPr>
        </p:nvSpPr>
        <p:spPr/>
        <p:txBody>
          <a:bodyPr/>
          <a:lstStyle/>
          <a:p>
            <a:r>
              <a:rPr lang="es-ES" dirty="0"/>
              <a:t>En el constructor de </a:t>
            </a:r>
            <a:r>
              <a:rPr lang="es-ES" dirty="0" err="1"/>
              <a:t>Shell.cs</a:t>
            </a:r>
            <a:r>
              <a:rPr lang="es-ES" dirty="0"/>
              <a:t>, o en cualquier lugar que se ejecute antes de que llamemos a la ruta, podemos declarar las rutas necesarias. </a:t>
            </a:r>
          </a:p>
        </p:txBody>
      </p:sp>
      <p:sp>
        <p:nvSpPr>
          <p:cNvPr id="4" name="Rectángulo 3">
            <a:extLst>
              <a:ext uri="{FF2B5EF4-FFF2-40B4-BE49-F238E27FC236}">
                <a16:creationId xmlns:a16="http://schemas.microsoft.com/office/drawing/2014/main" id="{2BA92523-2902-4AF9-B3EE-0C9EA669C0D8}"/>
              </a:ext>
            </a:extLst>
          </p:cNvPr>
          <p:cNvSpPr/>
          <p:nvPr/>
        </p:nvSpPr>
        <p:spPr>
          <a:xfrm>
            <a:off x="596575" y="2297552"/>
            <a:ext cx="10614709" cy="491673"/>
          </a:xfrm>
          <a:prstGeom prst="rect">
            <a:avLst/>
          </a:prstGeom>
        </p:spPr>
        <p:txBody>
          <a:bodyPr wrap="square">
            <a:spAutoFit/>
          </a:bodyPr>
          <a:lstStyle/>
          <a:p>
            <a:pPr>
              <a:lnSpc>
                <a:spcPct val="115000"/>
              </a:lnSpc>
              <a:spcAft>
                <a:spcPts val="1333"/>
              </a:spcAft>
            </a:pPr>
            <a:r>
              <a:rPr lang="en-US" sz="2400" dirty="0" err="1">
                <a:latin typeface="Consolas" panose="020B0609020204030204" pitchFamily="49" charset="0"/>
                <a:ea typeface="Calibri" panose="020F0502020204030204" pitchFamily="34" charset="0"/>
                <a:cs typeface="Consolas" panose="020B0609020204030204" pitchFamily="49" charset="0"/>
              </a:rPr>
              <a:t>Routing.RegisterRoute</a:t>
            </a:r>
            <a:r>
              <a:rPr lang="en-US" sz="2400" dirty="0">
                <a:latin typeface="Consolas" panose="020B0609020204030204" pitchFamily="49" charset="0"/>
                <a:ea typeface="Calibri" panose="020F0502020204030204" pitchFamily="34" charset="0"/>
                <a:cs typeface="Consolas" panose="020B0609020204030204" pitchFamily="49" charset="0"/>
              </a:rPr>
              <a:t>(</a:t>
            </a:r>
            <a:r>
              <a:rPr lang="en-US" sz="2400" dirty="0">
                <a:solidFill>
                  <a:srgbClr val="A31515"/>
                </a:solidFill>
                <a:latin typeface="Consolas" panose="020B0609020204030204" pitchFamily="49" charset="0"/>
                <a:ea typeface="Calibri" panose="020F0502020204030204" pitchFamily="34" charset="0"/>
                <a:cs typeface="Consolas" panose="020B0609020204030204" pitchFamily="49" charset="0"/>
              </a:rPr>
              <a:t>"products"</a:t>
            </a:r>
            <a:r>
              <a:rPr lang="en-US" sz="2400" dirty="0">
                <a:latin typeface="Consolas" panose="020B0609020204030204" pitchFamily="49" charset="0"/>
                <a:ea typeface="Calibri" panose="020F0502020204030204" pitchFamily="34" charset="0"/>
                <a:cs typeface="Consolas" panose="020B0609020204030204" pitchFamily="49" charset="0"/>
              </a:rPr>
              <a:t>, </a:t>
            </a:r>
            <a:r>
              <a:rPr lang="en-US" sz="2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typeof</a:t>
            </a:r>
            <a:r>
              <a:rPr lang="en-US" sz="2400" dirty="0">
                <a:latin typeface="Consolas" panose="020B0609020204030204" pitchFamily="49" charset="0"/>
                <a:ea typeface="Calibri" panose="020F0502020204030204" pitchFamily="34" charset="0"/>
                <a:cs typeface="Consolas" panose="020B0609020204030204" pitchFamily="49" charset="0"/>
              </a:rPr>
              <a:t>(</a:t>
            </a:r>
            <a:r>
              <a:rPr lang="en-US" sz="2400" dirty="0" err="1">
                <a:latin typeface="Consolas" panose="020B0609020204030204" pitchFamily="49" charset="0"/>
                <a:ea typeface="Calibri" panose="020F0502020204030204" pitchFamily="34" charset="0"/>
                <a:cs typeface="Consolas" panose="020B0609020204030204" pitchFamily="49" charset="0"/>
              </a:rPr>
              <a:t>ProductsView</a:t>
            </a:r>
            <a:r>
              <a:rPr lang="en-US" sz="2400" dirty="0">
                <a:latin typeface="Consolas" panose="020B0609020204030204" pitchFamily="49" charset="0"/>
                <a:ea typeface="Calibri" panose="020F0502020204030204" pitchFamily="34" charset="0"/>
                <a:cs typeface="Consolas" panose="020B0609020204030204" pitchFamily="49" charset="0"/>
              </a:rPr>
              <a:t>));</a:t>
            </a:r>
            <a:endParaRPr lang="es-E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a:extLst>
              <a:ext uri="{FF2B5EF4-FFF2-40B4-BE49-F238E27FC236}">
                <a16:creationId xmlns:a16="http://schemas.microsoft.com/office/drawing/2014/main" id="{EE846514-C066-492F-83E6-BA088720AB19}"/>
              </a:ext>
            </a:extLst>
          </p:cNvPr>
          <p:cNvSpPr/>
          <p:nvPr/>
        </p:nvSpPr>
        <p:spPr>
          <a:xfrm>
            <a:off x="415600" y="3213910"/>
            <a:ext cx="11360800" cy="815351"/>
          </a:xfrm>
          <a:prstGeom prst="rect">
            <a:avLst/>
          </a:prstGeom>
        </p:spPr>
        <p:txBody>
          <a:bodyPr wrap="square">
            <a:spAutoFit/>
          </a:bodyPr>
          <a:lstStyle/>
          <a:p>
            <a:pPr>
              <a:lnSpc>
                <a:spcPct val="115000"/>
              </a:lnSpc>
            </a:pPr>
            <a:r>
              <a:rPr lang="en-US" sz="2400" dirty="0">
                <a:latin typeface="Consolas" panose="020B0609020204030204" pitchFamily="49" charset="0"/>
                <a:ea typeface="Calibri" panose="020F0502020204030204" pitchFamily="34" charset="0"/>
                <a:cs typeface="Consolas" panose="020B0609020204030204" pitchFamily="49" charset="0"/>
              </a:rPr>
              <a:t> </a:t>
            </a:r>
            <a:r>
              <a:rPr lang="en-US" dirty="0">
                <a:latin typeface="Consolas" panose="020B0609020204030204" pitchFamily="49" charset="0"/>
                <a:ea typeface="Calibri" panose="020F0502020204030204" pitchFamily="34" charset="0"/>
                <a:cs typeface="Consolas" panose="020B0609020204030204" pitchFamily="49" charset="0"/>
              </a:rPr>
              <a:t>(</a:t>
            </a:r>
            <a:r>
              <a:rPr lang="en-US" dirty="0" err="1">
                <a:latin typeface="Consolas" panose="020B0609020204030204" pitchFamily="49" charset="0"/>
                <a:ea typeface="Calibri" panose="020F0502020204030204" pitchFamily="34" charset="0"/>
                <a:cs typeface="Consolas" panose="020B0609020204030204" pitchFamily="49" charset="0"/>
              </a:rPr>
              <a:t>App.Current.MainPage</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as</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err="1">
                <a:latin typeface="Consolas" panose="020B0609020204030204" pitchFamily="49" charset="0"/>
                <a:ea typeface="Calibri" panose="020F0502020204030204" pitchFamily="34" charset="0"/>
                <a:cs typeface="Consolas" panose="020B0609020204030204" pitchFamily="49" charset="0"/>
              </a:rPr>
              <a:t>Xamarin.Forms.Shell</a:t>
            </a:r>
            <a:r>
              <a:rPr lang="en-US" sz="1600" dirty="0">
                <a:latin typeface="Consolas" panose="020B0609020204030204" pitchFamily="49" charset="0"/>
                <a:ea typeface="Calibri" panose="020F0502020204030204" pitchFamily="34" charset="0"/>
                <a:cs typeface="Consolas" panose="020B0609020204030204" pitchFamily="49" charset="0"/>
              </a:rPr>
              <a:t>) </a:t>
            </a:r>
          </a:p>
          <a:p>
            <a:pPr>
              <a:lnSpc>
                <a:spcPct val="115000"/>
              </a:lnSpc>
            </a:pPr>
            <a:r>
              <a:rPr lang="en-US" sz="1600" dirty="0">
                <a:latin typeface="Consolas" panose="020B0609020204030204" pitchFamily="49" charset="0"/>
                <a:ea typeface="Calibri" panose="020F0502020204030204" pitchFamily="34" charset="0"/>
                <a:cs typeface="Consolas" panose="020B0609020204030204" pitchFamily="49" charset="0"/>
              </a:rPr>
              <a:t>                 .</a:t>
            </a:r>
            <a:r>
              <a:rPr lang="en-US" dirty="0" err="1">
                <a:latin typeface="Consolas" panose="020B0609020204030204" pitchFamily="49" charset="0"/>
                <a:ea typeface="Calibri" panose="020F0502020204030204" pitchFamily="34" charset="0"/>
                <a:cs typeface="Consolas" panose="020B0609020204030204" pitchFamily="49" charset="0"/>
              </a:rPr>
              <a:t>GoToAsync</a:t>
            </a:r>
            <a:r>
              <a:rPr lang="en-US" dirty="0">
                <a:latin typeface="Consolas" panose="020B0609020204030204" pitchFamily="49" charset="0"/>
                <a:ea typeface="Calibri" panose="020F0502020204030204" pitchFamily="34" charset="0"/>
                <a:cs typeface="Consolas" panose="020B0609020204030204" pitchFamily="49" charset="0"/>
              </a:rPr>
              <a:t>($</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"app:///</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myapp</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products?id</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err="1">
                <a:solidFill>
                  <a:srgbClr val="A31515"/>
                </a:solidFill>
                <a:latin typeface="Consolas" panose="020B0609020204030204" pitchFamily="49" charset="0"/>
                <a:ea typeface="Calibri" panose="020F0502020204030204" pitchFamily="34" charset="0"/>
                <a:cs typeface="Consolas" panose="020B0609020204030204" pitchFamily="49" charset="0"/>
              </a:rPr>
              <a:t>productId</a:t>
            </a:r>
            <a:r>
              <a:rPr lang="en-US"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en-US" dirty="0">
                <a:latin typeface="Consolas" panose="020B0609020204030204" pitchFamily="49" charset="0"/>
                <a:ea typeface="Calibri" panose="020F0502020204030204" pitchFamily="34" charset="0"/>
                <a:cs typeface="Consolas" panose="020B0609020204030204" pitchFamily="49" charset="0"/>
              </a:rPr>
              <a:t>, </a:t>
            </a:r>
            <a:r>
              <a:rPr lang="en-US" dirty="0">
                <a:solidFill>
                  <a:srgbClr val="0000FF"/>
                </a:solidFill>
                <a:latin typeface="Consolas" panose="020B0609020204030204" pitchFamily="49" charset="0"/>
                <a:ea typeface="Calibri" panose="020F0502020204030204" pitchFamily="34" charset="0"/>
                <a:cs typeface="Consolas" panose="020B0609020204030204" pitchFamily="49" charset="0"/>
              </a:rPr>
              <a:t>true</a:t>
            </a:r>
            <a:r>
              <a:rPr lang="en-US" dirty="0">
                <a:latin typeface="Consolas" panose="020B0609020204030204" pitchFamily="49" charset="0"/>
                <a:ea typeface="Calibri" panose="020F0502020204030204" pitchFamily="34" charset="0"/>
                <a:cs typeface="Consolas" panose="020B0609020204030204" pitchFamily="49" charset="0"/>
              </a:rPr>
              <a:t>);              </a:t>
            </a:r>
            <a:r>
              <a:rPr lang="en-US" sz="1467" dirty="0">
                <a:latin typeface="Calibri" panose="020F0502020204030204" pitchFamily="34" charset="0"/>
                <a:ea typeface="Calibri" panose="020F0502020204030204" pitchFamily="34" charset="0"/>
                <a:cs typeface="Times New Roman" panose="02020603050405020304" pitchFamily="18" charset="0"/>
              </a:rPr>
              <a:t>  </a:t>
            </a:r>
            <a:endParaRPr lang="es-E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4987625"/>
      </p:ext>
    </p:extLst>
  </p:cSld>
  <p:clrMapOvr>
    <a:masterClrMapping/>
  </p:clrMapOvr>
</p:sld>
</file>

<file path=ppt/theme/theme1.xml><?xml version="1.0" encoding="utf-8"?>
<a:theme xmlns:a="http://schemas.openxmlformats.org/drawingml/2006/main" name="Tema de Office">
  <a:themeElements>
    <a:clrScheme name="Personalizado 1">
      <a:dk1>
        <a:srgbClr val="050505"/>
      </a:dk1>
      <a:lt1>
        <a:srgbClr val="FAFAFA"/>
      </a:lt1>
      <a:dk2>
        <a:srgbClr val="4E4F44"/>
      </a:dk2>
      <a:lt2>
        <a:srgbClr val="E7E6E6"/>
      </a:lt2>
      <a:accent1>
        <a:srgbClr val="934C5D"/>
      </a:accent1>
      <a:accent2>
        <a:srgbClr val="ED7D31"/>
      </a:accent2>
      <a:accent3>
        <a:srgbClr val="A5A5A5"/>
      </a:accent3>
      <a:accent4>
        <a:srgbClr val="FFC000"/>
      </a:accent4>
      <a:accent5>
        <a:srgbClr val="5B9BD5"/>
      </a:accent5>
      <a:accent6>
        <a:srgbClr val="70AD47"/>
      </a:accent6>
      <a:hlink>
        <a:srgbClr val="934C5D"/>
      </a:hlink>
      <a:folHlink>
        <a:srgbClr val="ED7D3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Rioja{dotnet}.potx" id="{3DC7987A-A3A8-4592-8287-14C9C6FC4EC8}" vid="{651D7F0C-748D-43A9-AE80-E2EA49DF4DC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2344</TotalTime>
  <Words>6359</Words>
  <Application>Microsoft Office PowerPoint</Application>
  <PresentationFormat>Panorámica</PresentationFormat>
  <Paragraphs>877</Paragraphs>
  <Slides>117</Slides>
  <Notes>27</Notes>
  <HiddenSlides>0</HiddenSlides>
  <MMClips>2</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117</vt:i4>
      </vt:variant>
    </vt:vector>
  </HeadingPairs>
  <TitlesOfParts>
    <vt:vector size="126" baseType="lpstr">
      <vt:lpstr>Arial</vt:lpstr>
      <vt:lpstr>Calibri</vt:lpstr>
      <vt:lpstr>Calibri Light</vt:lpstr>
      <vt:lpstr>Consolas</vt:lpstr>
      <vt:lpstr>Input</vt:lpstr>
      <vt:lpstr>Segoe UI</vt:lpstr>
      <vt:lpstr>Segoe UI Light</vt:lpstr>
      <vt:lpstr>Segoe UI Semibold</vt:lpstr>
      <vt:lpstr>Tema de Office</vt:lpstr>
      <vt:lpstr>Taller Xamarin Forms</vt:lpstr>
      <vt:lpstr>Disclaimer</vt:lpstr>
      <vt:lpstr>Rioja{dotnet} / Rioja Tech</vt:lpstr>
      <vt:lpstr>Presentación de PowerPoint</vt:lpstr>
      <vt:lpstr>Objetivo del taller</vt:lpstr>
      <vt:lpstr>Presentación de PowerPoint</vt:lpstr>
      <vt:lpstr>¿Qué vamos a ver?</vt:lpstr>
      <vt:lpstr>¿Qué se queda fuera?</vt:lpstr>
      <vt:lpstr>¿Qué se queda fuera?</vt:lpstr>
      <vt:lpstr>BONUS (CURSO AVANZADO?)</vt:lpstr>
      <vt:lpstr>Paradigmas en el desarrollo móvil</vt:lpstr>
      <vt:lpstr>¿Qué significa Nativo?</vt:lpstr>
      <vt:lpstr>Presentación de PowerPoint</vt:lpstr>
      <vt:lpstr>Arquitectura Apps Móviles</vt:lpstr>
      <vt:lpstr>Aplicación nativa</vt:lpstr>
      <vt:lpstr>Presentación de PowerPoint</vt:lpstr>
      <vt:lpstr>Hybrid approach</vt:lpstr>
      <vt:lpstr>React Native</vt:lpstr>
      <vt:lpstr>React Native</vt:lpstr>
      <vt:lpstr>React Native</vt:lpstr>
      <vt:lpstr>Flutter (Google) </vt:lpstr>
      <vt:lpstr>Presentación de PowerPoint</vt:lpstr>
      <vt:lpstr>Aproximación Xamarin</vt:lpstr>
      <vt:lpstr>HISTORIA DE XAMARIN</vt:lpstr>
      <vt:lpstr>Presentación de PowerPoint</vt:lpstr>
      <vt:lpstr>HISTORIA DE XAMARIN</vt:lpstr>
      <vt:lpstr>HISTORIA DE XAMARIN</vt:lpstr>
      <vt:lpstr>Xamarin</vt:lpstr>
      <vt:lpstr>¿Cómo funciona Xamarin?</vt:lpstr>
      <vt:lpstr>Windows APIs</vt:lpstr>
      <vt:lpstr>iOS – 100% API coverage</vt:lpstr>
      <vt:lpstr>Android – 100% API coverage</vt:lpstr>
      <vt:lpstr>Xamarin Forms</vt:lpstr>
      <vt:lpstr>Xamarin.Forms- Cross Platform UI</vt:lpstr>
      <vt:lpstr>¿Qué incluye?</vt:lpstr>
      <vt:lpstr>Layouts</vt:lpstr>
      <vt:lpstr>Controls</vt:lpstr>
      <vt:lpstr>Presentación de PowerPoint</vt:lpstr>
      <vt:lpstr>Rendimiento Nativo</vt:lpstr>
      <vt:lpstr>Todo lo que puedes hacer en Objetive-C, Swift, o Java se puede hacer en C# con Xamarin</vt:lpstr>
      <vt:lpstr>UI Nativo desde código compartido</vt:lpstr>
      <vt:lpstr>Presentación de PowerPoint</vt:lpstr>
      <vt:lpstr>Presentación de PowerPoint</vt:lpstr>
      <vt:lpstr>.NET Standard</vt:lpstr>
      <vt:lpstr>¿Que hay en .NET Standard?</vt:lpstr>
      <vt:lpstr>.NET Standard</vt:lpstr>
      <vt:lpstr>SHARED PROJECTS vs PCL vs NET STANDARD</vt:lpstr>
      <vt:lpstr>Xaml Standard</vt:lpstr>
      <vt:lpstr>Xaml Standard</vt:lpstr>
      <vt:lpstr>¿QUÉ NECESITAMOS PARA EMPEZAR?</vt:lpstr>
      <vt:lpstr>Instalador VS Community</vt:lpstr>
      <vt:lpstr>Visual Studio. Xamarin Forms</vt:lpstr>
      <vt:lpstr>Presentación de PowerPoint</vt:lpstr>
      <vt:lpstr>TIPOS DE PROYECTOS. PLANTILLAS POR DEFECTO</vt:lpstr>
      <vt:lpstr>TIPOS DE PROYECTOS. PLANTILLAS POR DEFECTO</vt:lpstr>
      <vt:lpstr>Taller. ¡Empezamos!</vt:lpstr>
      <vt:lpstr>Xamarin + Xamarin.Forms</vt:lpstr>
      <vt:lpstr>Nuevas Plataformas</vt:lpstr>
      <vt:lpstr>Disponibles ya</vt:lpstr>
      <vt:lpstr>Linux. Con GTK</vt:lpstr>
      <vt:lpstr>WPF</vt:lpstr>
      <vt:lpstr>Ouii. Web</vt:lpstr>
      <vt:lpstr>Ouii. Web</vt:lpstr>
      <vt:lpstr>Resumen plataformas</vt:lpstr>
      <vt:lpstr>Previsualizar código UI</vt:lpstr>
      <vt:lpstr>Xamarin Forms Previewer</vt:lpstr>
      <vt:lpstr>Xamarin Live Player</vt:lpstr>
      <vt:lpstr>Live Reload</vt:lpstr>
      <vt:lpstr>Xamarin Live Reload</vt:lpstr>
      <vt:lpstr>XAML</vt:lpstr>
      <vt:lpstr>XAML. Layouts</vt:lpstr>
      <vt:lpstr>XAML. Layouts</vt:lpstr>
      <vt:lpstr>Controles</vt:lpstr>
      <vt:lpstr>Controles</vt:lpstr>
      <vt:lpstr>Binding / Enlace a datos</vt:lpstr>
      <vt:lpstr>Binding / Enlace de datos</vt:lpstr>
      <vt:lpstr>Presentación de PowerPoint</vt:lpstr>
      <vt:lpstr>Presentación de PowerPoint</vt:lpstr>
      <vt:lpstr>Modos</vt:lpstr>
      <vt:lpstr>MVVM</vt:lpstr>
      <vt:lpstr>MVVM</vt:lpstr>
      <vt:lpstr>Presentación de PowerPoint</vt:lpstr>
      <vt:lpstr>MVVM. Ventajas</vt:lpstr>
      <vt:lpstr>Notificación de propiedades</vt:lpstr>
      <vt:lpstr>INotifyPropertyChanged</vt:lpstr>
      <vt:lpstr>Ejemplo</vt:lpstr>
      <vt:lpstr>COMANDOS</vt:lpstr>
      <vt:lpstr>COMANDOS</vt:lpstr>
      <vt:lpstr>Novedades versión (4.0)</vt:lpstr>
      <vt:lpstr>SHELL</vt:lpstr>
      <vt:lpstr>Ejemplos Shell (Android)</vt:lpstr>
      <vt:lpstr>Y en iOS</vt:lpstr>
      <vt:lpstr>Xamarin.Forms Shell</vt:lpstr>
      <vt:lpstr>Xamarin.Forms Shell</vt:lpstr>
      <vt:lpstr>Presentación de PowerPoint</vt:lpstr>
      <vt:lpstr>Navegación</vt:lpstr>
      <vt:lpstr>Navegación</vt:lpstr>
      <vt:lpstr>Navegación</vt:lpstr>
      <vt:lpstr>Navegación</vt:lpstr>
      <vt:lpstr>Navegación</vt:lpstr>
      <vt:lpstr>Interceptar la navegación atrás</vt:lpstr>
      <vt:lpstr>ShellNavigatingEventArgs</vt:lpstr>
      <vt:lpstr>La barra de navegación</vt:lpstr>
      <vt:lpstr>La barra de navegación: búsqueda</vt:lpstr>
      <vt:lpstr>Visuals</vt:lpstr>
      <vt:lpstr>Drawing Spec</vt:lpstr>
      <vt:lpstr>MaterialShell</vt:lpstr>
      <vt:lpstr>MaterialShell</vt:lpstr>
      <vt:lpstr>CollectionView</vt:lpstr>
      <vt:lpstr>CollectionView</vt:lpstr>
      <vt:lpstr>Presentación de PowerPoint</vt:lpstr>
      <vt:lpstr>Carousel</vt:lpstr>
      <vt:lpstr>Recursos</vt:lpstr>
      <vt:lpstr>Recursos (II)</vt:lpstr>
      <vt:lpstr>¿Dudas?</vt:lpstr>
      <vt:lpstr>¡Muchas 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Asier Tarancón García</dc:creator>
  <cp:lastModifiedBy>Asier Tarancón García</cp:lastModifiedBy>
  <cp:revision>15</cp:revision>
  <dcterms:created xsi:type="dcterms:W3CDTF">2018-02-17T22:38:04Z</dcterms:created>
  <dcterms:modified xsi:type="dcterms:W3CDTF">2019-01-10T22:46:53Z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https://d.docs.live.net/f29916622a993adb/Proyectos/2019/01 - Taller Xamarin Forms/Taller Xamarin Forms.pptx</vt:lpwstr>
  </property>
</Properties>
</file>